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57" r:id="rId5"/>
    <p:sldId id="273" r:id="rId6"/>
    <p:sldId id="274" r:id="rId7"/>
    <p:sldId id="275" r:id="rId8"/>
    <p:sldId id="282" r:id="rId9"/>
    <p:sldId id="281" r:id="rId10"/>
    <p:sldId id="280" r:id="rId11"/>
    <p:sldId id="279" r:id="rId12"/>
    <p:sldId id="278" r:id="rId13"/>
    <p:sldId id="277" r:id="rId14"/>
    <p:sldId id="27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8D0EADB-E336-40C0-B4BB-F9314228385D}">
          <p14:sldIdLst>
            <p14:sldId id="257"/>
            <p14:sldId id="273"/>
            <p14:sldId id="274"/>
            <p14:sldId id="275"/>
            <p14:sldId id="282"/>
            <p14:sldId id="281"/>
            <p14:sldId id="280"/>
            <p14:sldId id="279"/>
            <p14:sldId id="278"/>
            <p14:sldId id="277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sdom (ESO), Jon" initials="WJ" lastIdx="4" clrIdx="0">
    <p:extLst>
      <p:ext uri="{19B8F6BF-5375-455C-9EA6-DF929625EA0E}">
        <p15:presenceInfo xmlns:p15="http://schemas.microsoft.com/office/powerpoint/2012/main" userId="S::jon.wisdom@uk.nationalgrid.com::bad43f75-f511-4586-bb0f-e53b93ac7101" providerId="AD"/>
      </p:ext>
    </p:extLst>
  </p:cmAuthor>
  <p:cmAuthor id="2" name="Neale (ESO), Grahame" initials="N(G" lastIdx="6" clrIdx="1">
    <p:extLst>
      <p:ext uri="{19B8F6BF-5375-455C-9EA6-DF929625EA0E}">
        <p15:presenceInfo xmlns:p15="http://schemas.microsoft.com/office/powerpoint/2012/main" userId="S::grahame.neale@uk.nationalgrid.com::7412f750-aca9-44f7-8a7c-a8847f7980da" providerId="AD"/>
      </p:ext>
    </p:extLst>
  </p:cmAuthor>
  <p:cmAuthor id="3" name="Doherty (ESO), Jennifer" initials="DJ" lastIdx="6" clrIdx="2">
    <p:extLst>
      <p:ext uri="{19B8F6BF-5375-455C-9EA6-DF929625EA0E}">
        <p15:presenceInfo xmlns:p15="http://schemas.microsoft.com/office/powerpoint/2012/main" userId="S::jennifer.doherty@uk.nationalgrid.com::0d9c4638-4aa9-4cdd-96d4-fd2d51eb9aa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F22"/>
    <a:srgbClr val="C85412"/>
    <a:srgbClr val="E61E84"/>
    <a:srgbClr val="FFCE2C"/>
    <a:srgbClr val="FF5D00"/>
    <a:srgbClr val="20201E"/>
    <a:srgbClr val="0079C1"/>
    <a:srgbClr val="6A2C91"/>
    <a:srgbClr val="E75400"/>
    <a:srgbClr val="5BC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89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632" y="36"/>
      </p:cViewPr>
      <p:guideLst/>
    </p:cSldViewPr>
  </p:slideViewPr>
  <p:notesTextViewPr>
    <p:cViewPr>
      <p:scale>
        <a:sx n="40" d="100"/>
        <a:sy n="4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ullen (ESO), Paul J" userId="bf3d1d73-b4d7-4bb4-8793-c91dcec30622" providerId="ADAL" clId="{E04622CB-4AF0-4C3F-9A75-E2CE69461298}"/>
    <pc:docChg chg="modSld">
      <pc:chgData name="Mullen (ESO), Paul J" userId="bf3d1d73-b4d7-4bb4-8793-c91dcec30622" providerId="ADAL" clId="{E04622CB-4AF0-4C3F-9A75-E2CE69461298}" dt="2021-04-19T10:50:08.642" v="7" actId="13926"/>
      <pc:docMkLst>
        <pc:docMk/>
      </pc:docMkLst>
      <pc:sldChg chg="modSp">
        <pc:chgData name="Mullen (ESO), Paul J" userId="bf3d1d73-b4d7-4bb4-8793-c91dcec30622" providerId="ADAL" clId="{E04622CB-4AF0-4C3F-9A75-E2CE69461298}" dt="2021-04-19T09:53:51.519" v="5" actId="13926"/>
        <pc:sldMkLst>
          <pc:docMk/>
          <pc:sldMk cId="2915291878" sldId="275"/>
        </pc:sldMkLst>
        <pc:spChg chg="mod">
          <ac:chgData name="Mullen (ESO), Paul J" userId="bf3d1d73-b4d7-4bb4-8793-c91dcec30622" providerId="ADAL" clId="{E04622CB-4AF0-4C3F-9A75-E2CE69461298}" dt="2021-04-19T09:53:51.519" v="5" actId="13926"/>
          <ac:spMkLst>
            <pc:docMk/>
            <pc:sldMk cId="2915291878" sldId="275"/>
            <ac:spMk id="24" creationId="{8318990C-6E45-44D6-8AD8-01BFEBA344D9}"/>
          </ac:spMkLst>
        </pc:spChg>
      </pc:sldChg>
      <pc:sldChg chg="modSp">
        <pc:chgData name="Mullen (ESO), Paul J" userId="bf3d1d73-b4d7-4bb4-8793-c91dcec30622" providerId="ADAL" clId="{E04622CB-4AF0-4C3F-9A75-E2CE69461298}" dt="2021-04-19T10:50:08.642" v="7" actId="13926"/>
        <pc:sldMkLst>
          <pc:docMk/>
          <pc:sldMk cId="1189562579" sldId="279"/>
        </pc:sldMkLst>
        <pc:spChg chg="mod">
          <ac:chgData name="Mullen (ESO), Paul J" userId="bf3d1d73-b4d7-4bb4-8793-c91dcec30622" providerId="ADAL" clId="{E04622CB-4AF0-4C3F-9A75-E2CE69461298}" dt="2021-04-19T10:50:08.642" v="7" actId="13926"/>
          <ac:spMkLst>
            <pc:docMk/>
            <pc:sldMk cId="1189562579" sldId="279"/>
            <ac:spMk id="6" creationId="{36FA09FC-ADF6-4433-9D2A-4C25DA807B34}"/>
          </ac:spMkLst>
        </pc:spChg>
      </pc:sldChg>
      <pc:sldChg chg="modSp">
        <pc:chgData name="Mullen (ESO), Paul J" userId="bf3d1d73-b4d7-4bb4-8793-c91dcec30622" providerId="ADAL" clId="{E04622CB-4AF0-4C3F-9A75-E2CE69461298}" dt="2021-04-19T10:14:03.427" v="6" actId="13926"/>
        <pc:sldMkLst>
          <pc:docMk/>
          <pc:sldMk cId="1302491482" sldId="280"/>
        </pc:sldMkLst>
        <pc:spChg chg="mod">
          <ac:chgData name="Mullen (ESO), Paul J" userId="bf3d1d73-b4d7-4bb4-8793-c91dcec30622" providerId="ADAL" clId="{E04622CB-4AF0-4C3F-9A75-E2CE69461298}" dt="2021-04-19T07:59:56.281" v="3" actId="20577"/>
          <ac:spMkLst>
            <pc:docMk/>
            <pc:sldMk cId="1302491482" sldId="280"/>
            <ac:spMk id="6" creationId="{F3D29335-21AC-4451-9DAC-694FF5DB0706}"/>
          </ac:spMkLst>
        </pc:spChg>
        <pc:spChg chg="mod">
          <ac:chgData name="Mullen (ESO), Paul J" userId="bf3d1d73-b4d7-4bb4-8793-c91dcec30622" providerId="ADAL" clId="{E04622CB-4AF0-4C3F-9A75-E2CE69461298}" dt="2021-04-19T10:14:03.427" v="6" actId="13926"/>
          <ac:spMkLst>
            <pc:docMk/>
            <pc:sldMk cId="1302491482" sldId="280"/>
            <ac:spMk id="10" creationId="{2EA7ABDD-A587-43A8-B03D-E4FFEC0A3BCA}"/>
          </ac:spMkLst>
        </pc:spChg>
      </pc:sldChg>
      <pc:sldChg chg="modSp">
        <pc:chgData name="Mullen (ESO), Paul J" userId="bf3d1d73-b4d7-4bb4-8793-c91dcec30622" providerId="ADAL" clId="{E04622CB-4AF0-4C3F-9A75-E2CE69461298}" dt="2021-04-19T07:59:49.011" v="1" actId="20577"/>
        <pc:sldMkLst>
          <pc:docMk/>
          <pc:sldMk cId="1009505803" sldId="281"/>
        </pc:sldMkLst>
        <pc:spChg chg="mod">
          <ac:chgData name="Mullen (ESO), Paul J" userId="bf3d1d73-b4d7-4bb4-8793-c91dcec30622" providerId="ADAL" clId="{E04622CB-4AF0-4C3F-9A75-E2CE69461298}" dt="2021-04-19T07:59:49.011" v="1" actId="20577"/>
          <ac:spMkLst>
            <pc:docMk/>
            <pc:sldMk cId="1009505803" sldId="281"/>
            <ac:spMk id="6" creationId="{F7924D0C-5736-4AE8-A386-0D5169284887}"/>
          </ac:spMkLst>
        </pc:spChg>
      </pc:sldChg>
    </pc:docChg>
  </pc:docChgLst>
  <pc:docChgLst>
    <pc:chgData name="Neale (ESO), Grahame" userId="7412f750-aca9-44f7-8a7c-a8847f7980da" providerId="ADAL" clId="{C5F4B8DF-ECAD-490C-84B1-CD36E8AA2C25}"/>
    <pc:docChg chg="custSel modSld">
      <pc:chgData name="Neale (ESO), Grahame" userId="7412f750-aca9-44f7-8a7c-a8847f7980da" providerId="ADAL" clId="{C5F4B8DF-ECAD-490C-84B1-CD36E8AA2C25}" dt="2021-04-16T14:03:23.219" v="80" actId="404"/>
      <pc:docMkLst>
        <pc:docMk/>
      </pc:docMkLst>
      <pc:sldChg chg="modSp">
        <pc:chgData name="Neale (ESO), Grahame" userId="7412f750-aca9-44f7-8a7c-a8847f7980da" providerId="ADAL" clId="{C5F4B8DF-ECAD-490C-84B1-CD36E8AA2C25}" dt="2021-04-16T14:03:23.219" v="80" actId="404"/>
        <pc:sldMkLst>
          <pc:docMk/>
          <pc:sldMk cId="801387837" sldId="273"/>
        </pc:sldMkLst>
        <pc:spChg chg="mod">
          <ac:chgData name="Neale (ESO), Grahame" userId="7412f750-aca9-44f7-8a7c-a8847f7980da" providerId="ADAL" clId="{C5F4B8DF-ECAD-490C-84B1-CD36E8AA2C25}" dt="2021-04-16T14:03:23.219" v="80" actId="404"/>
          <ac:spMkLst>
            <pc:docMk/>
            <pc:sldMk cId="801387837" sldId="273"/>
            <ac:spMk id="6" creationId="{112C2CE6-CFA3-43E5-9957-173F05854C7D}"/>
          </ac:spMkLst>
        </pc:spChg>
      </pc:sldChg>
      <pc:sldChg chg="modSp">
        <pc:chgData name="Neale (ESO), Grahame" userId="7412f750-aca9-44f7-8a7c-a8847f7980da" providerId="ADAL" clId="{C5F4B8DF-ECAD-490C-84B1-CD36E8AA2C25}" dt="2021-04-16T14:03:14.810" v="78" actId="404"/>
        <pc:sldMkLst>
          <pc:docMk/>
          <pc:sldMk cId="2712340404" sldId="274"/>
        </pc:sldMkLst>
        <pc:spChg chg="mod">
          <ac:chgData name="Neale (ESO), Grahame" userId="7412f750-aca9-44f7-8a7c-a8847f7980da" providerId="ADAL" clId="{C5F4B8DF-ECAD-490C-84B1-CD36E8AA2C25}" dt="2021-04-16T14:03:14.810" v="78" actId="404"/>
          <ac:spMkLst>
            <pc:docMk/>
            <pc:sldMk cId="2712340404" sldId="274"/>
            <ac:spMk id="6" creationId="{112C2CE6-CFA3-43E5-9957-173F05854C7D}"/>
          </ac:spMkLst>
        </pc:spChg>
      </pc:sldChg>
    </pc:docChg>
  </pc:docChgLst>
  <pc:docChgLst>
    <pc:chgData name="Neale (ESO), Grahame" userId="7412f750-aca9-44f7-8a7c-a8847f7980da" providerId="ADAL" clId="{C782C5CE-0102-4234-B980-B40146493CC4}"/>
    <pc:docChg chg="custSel addSld delSld modSld delSection modSection">
      <pc:chgData name="Neale (ESO), Grahame" userId="7412f750-aca9-44f7-8a7c-a8847f7980da" providerId="ADAL" clId="{C782C5CE-0102-4234-B980-B40146493CC4}" dt="2021-04-16T13:58:39.387" v="1351"/>
      <pc:docMkLst>
        <pc:docMk/>
      </pc:docMkLst>
      <pc:sldChg chg="modSp">
        <pc:chgData name="Neale (ESO), Grahame" userId="7412f750-aca9-44f7-8a7c-a8847f7980da" providerId="ADAL" clId="{C782C5CE-0102-4234-B980-B40146493CC4}" dt="2021-04-16T12:30:55.486" v="11" actId="20577"/>
        <pc:sldMkLst>
          <pc:docMk/>
          <pc:sldMk cId="4061758958" sldId="257"/>
        </pc:sldMkLst>
        <pc:spChg chg="mod">
          <ac:chgData name="Neale (ESO), Grahame" userId="7412f750-aca9-44f7-8a7c-a8847f7980da" providerId="ADAL" clId="{C782C5CE-0102-4234-B980-B40146493CC4}" dt="2021-04-16T12:30:55.486" v="11" actId="20577"/>
          <ac:spMkLst>
            <pc:docMk/>
            <pc:sldMk cId="4061758958" sldId="257"/>
            <ac:spMk id="3" creationId="{C79E03FD-824A-3A41-A5D1-B9E9C4FFCB64}"/>
          </ac:spMkLst>
        </pc:spChg>
      </pc:sldChg>
      <pc:sldChg chg="modSp">
        <pc:chgData name="Neale (ESO), Grahame" userId="7412f750-aca9-44f7-8a7c-a8847f7980da" providerId="ADAL" clId="{C782C5CE-0102-4234-B980-B40146493CC4}" dt="2021-04-16T13:30:43.067" v="750" actId="20577"/>
        <pc:sldMkLst>
          <pc:docMk/>
          <pc:sldMk cId="801387837" sldId="273"/>
        </pc:sldMkLst>
        <pc:spChg chg="mod">
          <ac:chgData name="Neale (ESO), Grahame" userId="7412f750-aca9-44f7-8a7c-a8847f7980da" providerId="ADAL" clId="{C782C5CE-0102-4234-B980-B40146493CC4}" dt="2021-04-16T13:15:44.569" v="340" actId="20577"/>
          <ac:spMkLst>
            <pc:docMk/>
            <pc:sldMk cId="801387837" sldId="273"/>
            <ac:spMk id="3" creationId="{4CFB6DCC-2806-DF4F-897A-4A27CC3E4A41}"/>
          </ac:spMkLst>
        </pc:spChg>
        <pc:spChg chg="mod">
          <ac:chgData name="Neale (ESO), Grahame" userId="7412f750-aca9-44f7-8a7c-a8847f7980da" providerId="ADAL" clId="{C782C5CE-0102-4234-B980-B40146493CC4}" dt="2021-04-16T13:30:43.067" v="750" actId="20577"/>
          <ac:spMkLst>
            <pc:docMk/>
            <pc:sldMk cId="801387837" sldId="273"/>
            <ac:spMk id="6" creationId="{112C2CE6-CFA3-43E5-9957-173F05854C7D}"/>
          </ac:spMkLst>
        </pc:spChg>
      </pc:sldChg>
      <pc:sldChg chg="modSp">
        <pc:chgData name="Neale (ESO), Grahame" userId="7412f750-aca9-44f7-8a7c-a8847f7980da" providerId="ADAL" clId="{C782C5CE-0102-4234-B980-B40146493CC4}" dt="2021-04-16T13:53:05.398" v="1322" actId="20577"/>
        <pc:sldMkLst>
          <pc:docMk/>
          <pc:sldMk cId="2712340404" sldId="274"/>
        </pc:sldMkLst>
        <pc:spChg chg="mod">
          <ac:chgData name="Neale (ESO), Grahame" userId="7412f750-aca9-44f7-8a7c-a8847f7980da" providerId="ADAL" clId="{C782C5CE-0102-4234-B980-B40146493CC4}" dt="2021-04-16T13:15:56.942" v="356" actId="20577"/>
          <ac:spMkLst>
            <pc:docMk/>
            <pc:sldMk cId="2712340404" sldId="274"/>
            <ac:spMk id="3" creationId="{4CFB6DCC-2806-DF4F-897A-4A27CC3E4A41}"/>
          </ac:spMkLst>
        </pc:spChg>
        <pc:spChg chg="mod">
          <ac:chgData name="Neale (ESO), Grahame" userId="7412f750-aca9-44f7-8a7c-a8847f7980da" providerId="ADAL" clId="{C782C5CE-0102-4234-B980-B40146493CC4}" dt="2021-04-16T13:53:05.398" v="1322" actId="20577"/>
          <ac:spMkLst>
            <pc:docMk/>
            <pc:sldMk cId="2712340404" sldId="274"/>
            <ac:spMk id="6" creationId="{112C2CE6-CFA3-43E5-9957-173F05854C7D}"/>
          </ac:spMkLst>
        </pc:spChg>
      </pc:sldChg>
      <pc:sldChg chg="addSp delSp add">
        <pc:chgData name="Neale (ESO), Grahame" userId="7412f750-aca9-44f7-8a7c-a8847f7980da" providerId="ADAL" clId="{C782C5CE-0102-4234-B980-B40146493CC4}" dt="2021-04-16T13:57:18.745" v="1337"/>
        <pc:sldMkLst>
          <pc:docMk/>
          <pc:sldMk cId="2915291878" sldId="275"/>
        </pc:sldMkLst>
        <pc:spChg chg="del">
          <ac:chgData name="Neale (ESO), Grahame" userId="7412f750-aca9-44f7-8a7c-a8847f7980da" providerId="ADAL" clId="{C782C5CE-0102-4234-B980-B40146493CC4}" dt="2021-04-16T13:57:06.237" v="1335" actId="478"/>
          <ac:spMkLst>
            <pc:docMk/>
            <pc:sldMk cId="2915291878" sldId="275"/>
            <ac:spMk id="2" creationId="{E924BCB3-26C4-4E4E-84C9-321CA9819555}"/>
          </ac:spMkLst>
        </pc:spChg>
        <pc:spChg chg="del">
          <ac:chgData name="Neale (ESO), Grahame" userId="7412f750-aca9-44f7-8a7c-a8847f7980da" providerId="ADAL" clId="{C782C5CE-0102-4234-B980-B40146493CC4}" dt="2021-04-16T13:57:05.498" v="1334" actId="478"/>
          <ac:spMkLst>
            <pc:docMk/>
            <pc:sldMk cId="2915291878" sldId="275"/>
            <ac:spMk id="3" creationId="{32371B4E-D0EC-4B81-A2CC-3536AA273A72}"/>
          </ac:spMkLst>
        </pc:spChg>
        <pc:spChg chg="del">
          <ac:chgData name="Neale (ESO), Grahame" userId="7412f750-aca9-44f7-8a7c-a8847f7980da" providerId="ADAL" clId="{C782C5CE-0102-4234-B980-B40146493CC4}" dt="2021-04-16T13:57:07.602" v="1336" actId="478"/>
          <ac:spMkLst>
            <pc:docMk/>
            <pc:sldMk cId="2915291878" sldId="275"/>
            <ac:spMk id="4" creationId="{0A5C9159-3C81-416F-AE3D-3A7289034CFF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5" creationId="{20D19ED2-A9A6-48DA-8983-E361D538106D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6" creationId="{DF7E4C78-3784-4C1E-A789-E0B5D71FEE9E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7" creationId="{26B88AFA-1D97-46B3-A0F9-74F4AC8B7475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8" creationId="{CDB8D950-B353-40F2-BAC9-3D75114AB7E6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9" creationId="{896B8040-8874-47E5-AD9D-5A85CDF4D472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10" creationId="{F9C6EE4B-3D4D-45DA-89EA-1E49A3E65529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11" creationId="{2694C38E-812B-4417-B481-1D30C8C648DC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12" creationId="{0DA7B3E4-CE55-48FB-BBE8-3863FA58619D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19" creationId="{2550FB74-D22A-4E9F-B115-49DC55D81184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20" creationId="{6EA70435-11EC-4FD0-9A68-C8715AF5DD96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21" creationId="{231342EB-09CC-4460-93D0-F03789536C46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22" creationId="{E29A9E87-153F-4D30-9B91-CDB4DD4BDF2D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23" creationId="{FDC7EBEE-AD32-4181-AD33-65865B70B7F2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24" creationId="{8318990C-6E45-44D6-8AD8-01BFEBA344D9}"/>
          </ac:spMkLst>
        </pc:spChg>
        <pc:spChg chg="add">
          <ac:chgData name="Neale (ESO), Grahame" userId="7412f750-aca9-44f7-8a7c-a8847f7980da" providerId="ADAL" clId="{C782C5CE-0102-4234-B980-B40146493CC4}" dt="2021-04-16T13:57:18.745" v="1337"/>
          <ac:spMkLst>
            <pc:docMk/>
            <pc:sldMk cId="2915291878" sldId="275"/>
            <ac:spMk id="26" creationId="{8FB8962A-5E0E-48EF-8740-2F73A20ED3DA}"/>
          </ac:spMkLst>
        </pc:spChg>
        <pc:cxnChg chg="add">
          <ac:chgData name="Neale (ESO), Grahame" userId="7412f750-aca9-44f7-8a7c-a8847f7980da" providerId="ADAL" clId="{C782C5CE-0102-4234-B980-B40146493CC4}" dt="2021-04-16T13:57:18.745" v="1337"/>
          <ac:cxnSpMkLst>
            <pc:docMk/>
            <pc:sldMk cId="2915291878" sldId="275"/>
            <ac:cxnSpMk id="13" creationId="{8C93C0FC-2819-4B53-8B7A-0B4A258621B3}"/>
          </ac:cxnSpMkLst>
        </pc:cxnChg>
        <pc:cxnChg chg="add">
          <ac:chgData name="Neale (ESO), Grahame" userId="7412f750-aca9-44f7-8a7c-a8847f7980da" providerId="ADAL" clId="{C782C5CE-0102-4234-B980-B40146493CC4}" dt="2021-04-16T13:57:18.745" v="1337"/>
          <ac:cxnSpMkLst>
            <pc:docMk/>
            <pc:sldMk cId="2915291878" sldId="275"/>
            <ac:cxnSpMk id="14" creationId="{29547054-CD33-46B1-AAA2-C1812C0701B9}"/>
          </ac:cxnSpMkLst>
        </pc:cxnChg>
        <pc:cxnChg chg="add">
          <ac:chgData name="Neale (ESO), Grahame" userId="7412f750-aca9-44f7-8a7c-a8847f7980da" providerId="ADAL" clId="{C782C5CE-0102-4234-B980-B40146493CC4}" dt="2021-04-16T13:57:18.745" v="1337"/>
          <ac:cxnSpMkLst>
            <pc:docMk/>
            <pc:sldMk cId="2915291878" sldId="275"/>
            <ac:cxnSpMk id="15" creationId="{D3224DDD-C17E-4F2E-992F-5BA2EE7F0138}"/>
          </ac:cxnSpMkLst>
        </pc:cxnChg>
        <pc:cxnChg chg="add">
          <ac:chgData name="Neale (ESO), Grahame" userId="7412f750-aca9-44f7-8a7c-a8847f7980da" providerId="ADAL" clId="{C782C5CE-0102-4234-B980-B40146493CC4}" dt="2021-04-16T13:57:18.745" v="1337"/>
          <ac:cxnSpMkLst>
            <pc:docMk/>
            <pc:sldMk cId="2915291878" sldId="275"/>
            <ac:cxnSpMk id="16" creationId="{309F1FC6-81B9-444A-BB83-1A628D1A29D4}"/>
          </ac:cxnSpMkLst>
        </pc:cxnChg>
        <pc:cxnChg chg="add">
          <ac:chgData name="Neale (ESO), Grahame" userId="7412f750-aca9-44f7-8a7c-a8847f7980da" providerId="ADAL" clId="{C782C5CE-0102-4234-B980-B40146493CC4}" dt="2021-04-16T13:57:18.745" v="1337"/>
          <ac:cxnSpMkLst>
            <pc:docMk/>
            <pc:sldMk cId="2915291878" sldId="275"/>
            <ac:cxnSpMk id="17" creationId="{E9F0E4C7-39DC-48EE-B28E-2B291E6FAEE6}"/>
          </ac:cxnSpMkLst>
        </pc:cxnChg>
        <pc:cxnChg chg="add">
          <ac:chgData name="Neale (ESO), Grahame" userId="7412f750-aca9-44f7-8a7c-a8847f7980da" providerId="ADAL" clId="{C782C5CE-0102-4234-B980-B40146493CC4}" dt="2021-04-16T13:57:18.745" v="1337"/>
          <ac:cxnSpMkLst>
            <pc:docMk/>
            <pc:sldMk cId="2915291878" sldId="275"/>
            <ac:cxnSpMk id="18" creationId="{331E4DFA-44C4-49A1-8DFB-55AA62D9D409}"/>
          </ac:cxnSpMkLst>
        </pc:cxnChg>
        <pc:cxnChg chg="add">
          <ac:chgData name="Neale (ESO), Grahame" userId="7412f750-aca9-44f7-8a7c-a8847f7980da" providerId="ADAL" clId="{C782C5CE-0102-4234-B980-B40146493CC4}" dt="2021-04-16T13:57:18.745" v="1337"/>
          <ac:cxnSpMkLst>
            <pc:docMk/>
            <pc:sldMk cId="2915291878" sldId="275"/>
            <ac:cxnSpMk id="25" creationId="{2A33C2CE-BD29-4224-8AEC-C001639DA697}"/>
          </ac:cxnSpMkLst>
        </pc:cxnChg>
      </pc:sldChg>
      <pc:sldChg chg="addSp delSp add">
        <pc:chgData name="Neale (ESO), Grahame" userId="7412f750-aca9-44f7-8a7c-a8847f7980da" providerId="ADAL" clId="{C782C5CE-0102-4234-B980-B40146493CC4}" dt="2021-04-16T13:58:39.387" v="1351"/>
        <pc:sldMkLst>
          <pc:docMk/>
          <pc:sldMk cId="3493551674" sldId="276"/>
        </pc:sldMkLst>
        <pc:spChg chg="del">
          <ac:chgData name="Neale (ESO), Grahame" userId="7412f750-aca9-44f7-8a7c-a8847f7980da" providerId="ADAL" clId="{C782C5CE-0102-4234-B980-B40146493CC4}" dt="2021-04-16T13:58:39.124" v="1350" actId="478"/>
          <ac:spMkLst>
            <pc:docMk/>
            <pc:sldMk cId="3493551674" sldId="276"/>
            <ac:spMk id="2" creationId="{3F0C9B88-3110-46EF-BF87-7403BFF8B99D}"/>
          </ac:spMkLst>
        </pc:spChg>
        <pc:spChg chg="del">
          <ac:chgData name="Neale (ESO), Grahame" userId="7412f750-aca9-44f7-8a7c-a8847f7980da" providerId="ADAL" clId="{C782C5CE-0102-4234-B980-B40146493CC4}" dt="2021-04-16T13:58:39.124" v="1350" actId="478"/>
          <ac:spMkLst>
            <pc:docMk/>
            <pc:sldMk cId="3493551674" sldId="276"/>
            <ac:spMk id="3" creationId="{FBAB5E22-FBF2-4EEF-B390-06E27A695056}"/>
          </ac:spMkLst>
        </pc:spChg>
        <pc:spChg chg="del">
          <ac:chgData name="Neale (ESO), Grahame" userId="7412f750-aca9-44f7-8a7c-a8847f7980da" providerId="ADAL" clId="{C782C5CE-0102-4234-B980-B40146493CC4}" dt="2021-04-16T13:58:39.124" v="1350" actId="478"/>
          <ac:spMkLst>
            <pc:docMk/>
            <pc:sldMk cId="3493551674" sldId="276"/>
            <ac:spMk id="4" creationId="{DDC5EB3A-CF2D-4C68-95E1-95C24A49A0B3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5" creationId="{DF33E460-C766-4008-B5F7-5E5DFEF1FA57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6" creationId="{19F8C195-E6BC-49DB-B215-57745FBA6292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7" creationId="{7DD16217-301C-407E-9D22-646301FCA5F7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8" creationId="{6707217C-7FA6-427E-98E3-6603153F8F23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9" creationId="{72C8992E-FC18-4846-B1BC-F4B752570AB6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10" creationId="{05B3E0B4-229E-4177-9563-E5AABEFB1EE1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11" creationId="{402E5651-A463-42BF-A763-43559084B07B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14" creationId="{6EFF0059-DABD-4947-A4D5-E22AFC6679F7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16" creationId="{B8FFB3D6-69A1-40BA-9C68-A1A1C51A3287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17" creationId="{F524F55F-CF51-4C14-BF26-77923101A631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18" creationId="{C920BF51-7748-4989-BB53-5C1BBCBC319D}"/>
          </ac:spMkLst>
        </pc:spChg>
        <pc:spChg chg="add">
          <ac:chgData name="Neale (ESO), Grahame" userId="7412f750-aca9-44f7-8a7c-a8847f7980da" providerId="ADAL" clId="{C782C5CE-0102-4234-B980-B40146493CC4}" dt="2021-04-16T13:58:39.387" v="1351"/>
          <ac:spMkLst>
            <pc:docMk/>
            <pc:sldMk cId="3493551674" sldId="276"/>
            <ac:spMk id="20" creationId="{50D4F5A3-FFFD-43B0-BF75-8F6A0510E49F}"/>
          </ac:spMkLst>
        </pc:spChg>
        <pc:cxnChg chg="add">
          <ac:chgData name="Neale (ESO), Grahame" userId="7412f750-aca9-44f7-8a7c-a8847f7980da" providerId="ADAL" clId="{C782C5CE-0102-4234-B980-B40146493CC4}" dt="2021-04-16T13:58:39.387" v="1351"/>
          <ac:cxnSpMkLst>
            <pc:docMk/>
            <pc:sldMk cId="3493551674" sldId="276"/>
            <ac:cxnSpMk id="12" creationId="{1BBF5150-803A-4650-B1B9-F16346847AA9}"/>
          </ac:cxnSpMkLst>
        </pc:cxnChg>
        <pc:cxnChg chg="add">
          <ac:chgData name="Neale (ESO), Grahame" userId="7412f750-aca9-44f7-8a7c-a8847f7980da" providerId="ADAL" clId="{C782C5CE-0102-4234-B980-B40146493CC4}" dt="2021-04-16T13:58:39.387" v="1351"/>
          <ac:cxnSpMkLst>
            <pc:docMk/>
            <pc:sldMk cId="3493551674" sldId="276"/>
            <ac:cxnSpMk id="13" creationId="{BAAE375C-620E-4C94-BD0A-D456DB046134}"/>
          </ac:cxnSpMkLst>
        </pc:cxnChg>
        <pc:cxnChg chg="add">
          <ac:chgData name="Neale (ESO), Grahame" userId="7412f750-aca9-44f7-8a7c-a8847f7980da" providerId="ADAL" clId="{C782C5CE-0102-4234-B980-B40146493CC4}" dt="2021-04-16T13:58:39.387" v="1351"/>
          <ac:cxnSpMkLst>
            <pc:docMk/>
            <pc:sldMk cId="3493551674" sldId="276"/>
            <ac:cxnSpMk id="15" creationId="{46C76A8F-1F52-4124-946A-E6190920B518}"/>
          </ac:cxnSpMkLst>
        </pc:cxnChg>
        <pc:cxnChg chg="add">
          <ac:chgData name="Neale (ESO), Grahame" userId="7412f750-aca9-44f7-8a7c-a8847f7980da" providerId="ADAL" clId="{C782C5CE-0102-4234-B980-B40146493CC4}" dt="2021-04-16T13:58:39.387" v="1351"/>
          <ac:cxnSpMkLst>
            <pc:docMk/>
            <pc:sldMk cId="3493551674" sldId="276"/>
            <ac:cxnSpMk id="19" creationId="{8649B42B-9AA0-4A9E-BDCE-FBA29722FC2F}"/>
          </ac:cxnSpMkLst>
        </pc:cxnChg>
      </pc:sldChg>
      <pc:sldChg chg="addSp delSp add">
        <pc:chgData name="Neale (ESO), Grahame" userId="7412f750-aca9-44f7-8a7c-a8847f7980da" providerId="ADAL" clId="{C782C5CE-0102-4234-B980-B40146493CC4}" dt="2021-04-16T13:58:31.367" v="1349"/>
        <pc:sldMkLst>
          <pc:docMk/>
          <pc:sldMk cId="2462414380" sldId="277"/>
        </pc:sldMkLst>
        <pc:spChg chg="del">
          <ac:chgData name="Neale (ESO), Grahame" userId="7412f750-aca9-44f7-8a7c-a8847f7980da" providerId="ADAL" clId="{C782C5CE-0102-4234-B980-B40146493CC4}" dt="2021-04-16T13:58:31.066" v="1348" actId="478"/>
          <ac:spMkLst>
            <pc:docMk/>
            <pc:sldMk cId="2462414380" sldId="277"/>
            <ac:spMk id="2" creationId="{27D71801-0148-4ACD-BB8E-00429066C948}"/>
          </ac:spMkLst>
        </pc:spChg>
        <pc:spChg chg="del">
          <ac:chgData name="Neale (ESO), Grahame" userId="7412f750-aca9-44f7-8a7c-a8847f7980da" providerId="ADAL" clId="{C782C5CE-0102-4234-B980-B40146493CC4}" dt="2021-04-16T13:58:31.066" v="1348" actId="478"/>
          <ac:spMkLst>
            <pc:docMk/>
            <pc:sldMk cId="2462414380" sldId="277"/>
            <ac:spMk id="3" creationId="{3A2B7A4C-1F5A-4EA7-AF75-7B2DC03A11E5}"/>
          </ac:spMkLst>
        </pc:spChg>
        <pc:spChg chg="del">
          <ac:chgData name="Neale (ESO), Grahame" userId="7412f750-aca9-44f7-8a7c-a8847f7980da" providerId="ADAL" clId="{C782C5CE-0102-4234-B980-B40146493CC4}" dt="2021-04-16T13:58:31.066" v="1348" actId="478"/>
          <ac:spMkLst>
            <pc:docMk/>
            <pc:sldMk cId="2462414380" sldId="277"/>
            <ac:spMk id="4" creationId="{FAA4F318-79E4-43BB-B202-60194B6F95BB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5" creationId="{7DF41B67-ADE8-4D64-AF79-40B1AA6FBD0E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6" creationId="{14EC9212-4156-4CA3-AB81-11499AF15F48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7" creationId="{C3BDADC0-5AEE-4AF2-A2FA-EFE6DE8C1E2F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8" creationId="{639EDA87-0293-4968-9618-B268D30968D7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9" creationId="{BFBC9A53-6295-4659-B1F9-B74384A82774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10" creationId="{E0BD2940-B08B-466F-BCBD-332D6AEFF7C9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11" creationId="{0C754508-93BC-4EB5-B2E5-F43EFE4AB3BD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17" creationId="{7FE12C80-753D-4462-8A9A-5D4A06D61F1E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18" creationId="{1A30BE84-BD2D-4934-B447-70603A9D3186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19" creationId="{8F7C3E5C-82CA-4E44-9D01-7A9B92F82031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20" creationId="{9E93B72F-C8B1-40CC-B2C5-15633AC636C2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21" creationId="{1E9DD59D-E0FF-4106-B959-C5DBA6118521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22" creationId="{CFAB6FB2-4D7F-4F24-86F3-DDE05ED7995C}"/>
          </ac:spMkLst>
        </pc:spChg>
        <pc:spChg chg="add">
          <ac:chgData name="Neale (ESO), Grahame" userId="7412f750-aca9-44f7-8a7c-a8847f7980da" providerId="ADAL" clId="{C782C5CE-0102-4234-B980-B40146493CC4}" dt="2021-04-16T13:58:31.367" v="1349"/>
          <ac:spMkLst>
            <pc:docMk/>
            <pc:sldMk cId="2462414380" sldId="277"/>
            <ac:spMk id="25" creationId="{9EC439A7-A6C4-47AE-8120-45B82CA0E751}"/>
          </ac:spMkLst>
        </pc:spChg>
        <pc:cxnChg chg="add">
          <ac:chgData name="Neale (ESO), Grahame" userId="7412f750-aca9-44f7-8a7c-a8847f7980da" providerId="ADAL" clId="{C782C5CE-0102-4234-B980-B40146493CC4}" dt="2021-04-16T13:58:31.367" v="1349"/>
          <ac:cxnSpMkLst>
            <pc:docMk/>
            <pc:sldMk cId="2462414380" sldId="277"/>
            <ac:cxnSpMk id="12" creationId="{FCD6D774-9F71-4ECF-B0E6-98AF8F47C926}"/>
          </ac:cxnSpMkLst>
        </pc:cxnChg>
        <pc:cxnChg chg="add">
          <ac:chgData name="Neale (ESO), Grahame" userId="7412f750-aca9-44f7-8a7c-a8847f7980da" providerId="ADAL" clId="{C782C5CE-0102-4234-B980-B40146493CC4}" dt="2021-04-16T13:58:31.367" v="1349"/>
          <ac:cxnSpMkLst>
            <pc:docMk/>
            <pc:sldMk cId="2462414380" sldId="277"/>
            <ac:cxnSpMk id="13" creationId="{232D1E48-2076-42A4-AE29-E3E4C1895821}"/>
          </ac:cxnSpMkLst>
        </pc:cxnChg>
        <pc:cxnChg chg="add">
          <ac:chgData name="Neale (ESO), Grahame" userId="7412f750-aca9-44f7-8a7c-a8847f7980da" providerId="ADAL" clId="{C782C5CE-0102-4234-B980-B40146493CC4}" dt="2021-04-16T13:58:31.367" v="1349"/>
          <ac:cxnSpMkLst>
            <pc:docMk/>
            <pc:sldMk cId="2462414380" sldId="277"/>
            <ac:cxnSpMk id="14" creationId="{963E60FA-E2AF-4562-9700-05739608281B}"/>
          </ac:cxnSpMkLst>
        </pc:cxnChg>
        <pc:cxnChg chg="add">
          <ac:chgData name="Neale (ESO), Grahame" userId="7412f750-aca9-44f7-8a7c-a8847f7980da" providerId="ADAL" clId="{C782C5CE-0102-4234-B980-B40146493CC4}" dt="2021-04-16T13:58:31.367" v="1349"/>
          <ac:cxnSpMkLst>
            <pc:docMk/>
            <pc:sldMk cId="2462414380" sldId="277"/>
            <ac:cxnSpMk id="15" creationId="{F5D0752F-A2A0-4F07-8747-DF2A6D9A0B66}"/>
          </ac:cxnSpMkLst>
        </pc:cxnChg>
        <pc:cxnChg chg="add">
          <ac:chgData name="Neale (ESO), Grahame" userId="7412f750-aca9-44f7-8a7c-a8847f7980da" providerId="ADAL" clId="{C782C5CE-0102-4234-B980-B40146493CC4}" dt="2021-04-16T13:58:31.367" v="1349"/>
          <ac:cxnSpMkLst>
            <pc:docMk/>
            <pc:sldMk cId="2462414380" sldId="277"/>
            <ac:cxnSpMk id="16" creationId="{072558BD-6DBB-47D1-A764-78D6AE6C02E6}"/>
          </ac:cxnSpMkLst>
        </pc:cxnChg>
        <pc:cxnChg chg="add">
          <ac:chgData name="Neale (ESO), Grahame" userId="7412f750-aca9-44f7-8a7c-a8847f7980da" providerId="ADAL" clId="{C782C5CE-0102-4234-B980-B40146493CC4}" dt="2021-04-16T13:58:31.367" v="1349"/>
          <ac:cxnSpMkLst>
            <pc:docMk/>
            <pc:sldMk cId="2462414380" sldId="277"/>
            <ac:cxnSpMk id="23" creationId="{1454103C-5076-4697-BA3A-0F7F5FBE0F58}"/>
          </ac:cxnSpMkLst>
        </pc:cxnChg>
        <pc:cxnChg chg="add">
          <ac:chgData name="Neale (ESO), Grahame" userId="7412f750-aca9-44f7-8a7c-a8847f7980da" providerId="ADAL" clId="{C782C5CE-0102-4234-B980-B40146493CC4}" dt="2021-04-16T13:58:31.367" v="1349"/>
          <ac:cxnSpMkLst>
            <pc:docMk/>
            <pc:sldMk cId="2462414380" sldId="277"/>
            <ac:cxnSpMk id="24" creationId="{F5E6BDF9-E264-4649-9607-6B7145891978}"/>
          </ac:cxnSpMkLst>
        </pc:cxnChg>
      </pc:sldChg>
      <pc:sldChg chg="addSp delSp add">
        <pc:chgData name="Neale (ESO), Grahame" userId="7412f750-aca9-44f7-8a7c-a8847f7980da" providerId="ADAL" clId="{C782C5CE-0102-4234-B980-B40146493CC4}" dt="2021-04-16T13:58:22.167" v="1347"/>
        <pc:sldMkLst>
          <pc:docMk/>
          <pc:sldMk cId="1588478717" sldId="278"/>
        </pc:sldMkLst>
        <pc:spChg chg="del">
          <ac:chgData name="Neale (ESO), Grahame" userId="7412f750-aca9-44f7-8a7c-a8847f7980da" providerId="ADAL" clId="{C782C5CE-0102-4234-B980-B40146493CC4}" dt="2021-04-16T13:58:16.126" v="1346" actId="478"/>
          <ac:spMkLst>
            <pc:docMk/>
            <pc:sldMk cId="1588478717" sldId="278"/>
            <ac:spMk id="2" creationId="{6209B3EE-AFDE-4FF3-A6C5-40482D1AFCE5}"/>
          </ac:spMkLst>
        </pc:spChg>
        <pc:spChg chg="del">
          <ac:chgData name="Neale (ESO), Grahame" userId="7412f750-aca9-44f7-8a7c-a8847f7980da" providerId="ADAL" clId="{C782C5CE-0102-4234-B980-B40146493CC4}" dt="2021-04-16T13:58:16.126" v="1346" actId="478"/>
          <ac:spMkLst>
            <pc:docMk/>
            <pc:sldMk cId="1588478717" sldId="278"/>
            <ac:spMk id="3" creationId="{7E7774A9-B7A1-4A4F-AEA1-CA5EF1509609}"/>
          </ac:spMkLst>
        </pc:spChg>
        <pc:spChg chg="del">
          <ac:chgData name="Neale (ESO), Grahame" userId="7412f750-aca9-44f7-8a7c-a8847f7980da" providerId="ADAL" clId="{C782C5CE-0102-4234-B980-B40146493CC4}" dt="2021-04-16T13:58:16.126" v="1346" actId="478"/>
          <ac:spMkLst>
            <pc:docMk/>
            <pc:sldMk cId="1588478717" sldId="278"/>
            <ac:spMk id="4" creationId="{92A5D936-3978-45E8-870A-ED0D10114BF7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5" creationId="{BA236CDA-A4CC-4136-A661-4298DCF83957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6" creationId="{5C8B9D72-8E23-486B-A419-0E852B14F30D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7" creationId="{EB5B4374-5734-44E5-9397-488C7BA34341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8" creationId="{9FA2A810-DD3B-488A-BE1F-ED50BB4D77DB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9" creationId="{05D423B5-A9FE-4C52-8490-AE95A40FB2C4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10" creationId="{FA51C5AF-8F12-4AE8-844D-9929262CADE4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11" creationId="{0EE880B2-904B-494D-A4B6-889AB02886CF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17" creationId="{5B8E53B3-3AA5-40E8-92B1-EE7733302109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18" creationId="{5A06F7B4-9A0E-40B5-A6C5-4D2B6F559ED3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19" creationId="{44004953-DE66-48A5-B0FE-373CA76C63A9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20" creationId="{98D3E73C-E33B-4433-B968-DB75238FCB22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21" creationId="{7DE5C6D8-0A85-47A9-B68F-8113DD0D29EE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22" creationId="{9BAB841C-0880-4AAB-B4E8-94F4650294B9}"/>
          </ac:spMkLst>
        </pc:spChg>
        <pc:spChg chg="add">
          <ac:chgData name="Neale (ESO), Grahame" userId="7412f750-aca9-44f7-8a7c-a8847f7980da" providerId="ADAL" clId="{C782C5CE-0102-4234-B980-B40146493CC4}" dt="2021-04-16T13:58:22.167" v="1347"/>
          <ac:spMkLst>
            <pc:docMk/>
            <pc:sldMk cId="1588478717" sldId="278"/>
            <ac:spMk id="25" creationId="{4FB0DFF5-7A68-44E2-B1C1-E68A010DC46A}"/>
          </ac:spMkLst>
        </pc:spChg>
        <pc:cxnChg chg="add">
          <ac:chgData name="Neale (ESO), Grahame" userId="7412f750-aca9-44f7-8a7c-a8847f7980da" providerId="ADAL" clId="{C782C5CE-0102-4234-B980-B40146493CC4}" dt="2021-04-16T13:58:22.167" v="1347"/>
          <ac:cxnSpMkLst>
            <pc:docMk/>
            <pc:sldMk cId="1588478717" sldId="278"/>
            <ac:cxnSpMk id="12" creationId="{98D43E10-C45D-4BD9-A842-C722532A7248}"/>
          </ac:cxnSpMkLst>
        </pc:cxnChg>
        <pc:cxnChg chg="add">
          <ac:chgData name="Neale (ESO), Grahame" userId="7412f750-aca9-44f7-8a7c-a8847f7980da" providerId="ADAL" clId="{C782C5CE-0102-4234-B980-B40146493CC4}" dt="2021-04-16T13:58:22.167" v="1347"/>
          <ac:cxnSpMkLst>
            <pc:docMk/>
            <pc:sldMk cId="1588478717" sldId="278"/>
            <ac:cxnSpMk id="13" creationId="{09EE405F-5858-41D4-8D8F-55297EB9AF06}"/>
          </ac:cxnSpMkLst>
        </pc:cxnChg>
        <pc:cxnChg chg="add">
          <ac:chgData name="Neale (ESO), Grahame" userId="7412f750-aca9-44f7-8a7c-a8847f7980da" providerId="ADAL" clId="{C782C5CE-0102-4234-B980-B40146493CC4}" dt="2021-04-16T13:58:22.167" v="1347"/>
          <ac:cxnSpMkLst>
            <pc:docMk/>
            <pc:sldMk cId="1588478717" sldId="278"/>
            <ac:cxnSpMk id="14" creationId="{0CC229DA-34CD-4A2D-AA37-BA3359D13BEE}"/>
          </ac:cxnSpMkLst>
        </pc:cxnChg>
        <pc:cxnChg chg="add">
          <ac:chgData name="Neale (ESO), Grahame" userId="7412f750-aca9-44f7-8a7c-a8847f7980da" providerId="ADAL" clId="{C782C5CE-0102-4234-B980-B40146493CC4}" dt="2021-04-16T13:58:22.167" v="1347"/>
          <ac:cxnSpMkLst>
            <pc:docMk/>
            <pc:sldMk cId="1588478717" sldId="278"/>
            <ac:cxnSpMk id="15" creationId="{BFA957AA-22A6-47AE-8806-4D2BA9CEB4B2}"/>
          </ac:cxnSpMkLst>
        </pc:cxnChg>
        <pc:cxnChg chg="add">
          <ac:chgData name="Neale (ESO), Grahame" userId="7412f750-aca9-44f7-8a7c-a8847f7980da" providerId="ADAL" clId="{C782C5CE-0102-4234-B980-B40146493CC4}" dt="2021-04-16T13:58:22.167" v="1347"/>
          <ac:cxnSpMkLst>
            <pc:docMk/>
            <pc:sldMk cId="1588478717" sldId="278"/>
            <ac:cxnSpMk id="16" creationId="{92C7DB8C-811E-4898-B53E-A1A61D7951BA}"/>
          </ac:cxnSpMkLst>
        </pc:cxnChg>
        <pc:cxnChg chg="add">
          <ac:chgData name="Neale (ESO), Grahame" userId="7412f750-aca9-44f7-8a7c-a8847f7980da" providerId="ADAL" clId="{C782C5CE-0102-4234-B980-B40146493CC4}" dt="2021-04-16T13:58:22.167" v="1347"/>
          <ac:cxnSpMkLst>
            <pc:docMk/>
            <pc:sldMk cId="1588478717" sldId="278"/>
            <ac:cxnSpMk id="23" creationId="{10EB2F3D-562F-46D6-98CE-C8A510674F98}"/>
          </ac:cxnSpMkLst>
        </pc:cxnChg>
        <pc:cxnChg chg="add">
          <ac:chgData name="Neale (ESO), Grahame" userId="7412f750-aca9-44f7-8a7c-a8847f7980da" providerId="ADAL" clId="{C782C5CE-0102-4234-B980-B40146493CC4}" dt="2021-04-16T13:58:22.167" v="1347"/>
          <ac:cxnSpMkLst>
            <pc:docMk/>
            <pc:sldMk cId="1588478717" sldId="278"/>
            <ac:cxnSpMk id="24" creationId="{43EB27D1-314A-40CF-A413-569CCE34D3C7}"/>
          </ac:cxnSpMkLst>
        </pc:cxnChg>
      </pc:sldChg>
      <pc:sldChg chg="addSp delSp add">
        <pc:chgData name="Neale (ESO), Grahame" userId="7412f750-aca9-44f7-8a7c-a8847f7980da" providerId="ADAL" clId="{C782C5CE-0102-4234-B980-B40146493CC4}" dt="2021-04-16T13:58:11.384" v="1345"/>
        <pc:sldMkLst>
          <pc:docMk/>
          <pc:sldMk cId="1189562579" sldId="279"/>
        </pc:sldMkLst>
        <pc:spChg chg="del">
          <ac:chgData name="Neale (ESO), Grahame" userId="7412f750-aca9-44f7-8a7c-a8847f7980da" providerId="ADAL" clId="{C782C5CE-0102-4234-B980-B40146493CC4}" dt="2021-04-16T13:58:03.128" v="1344" actId="478"/>
          <ac:spMkLst>
            <pc:docMk/>
            <pc:sldMk cId="1189562579" sldId="279"/>
            <ac:spMk id="2" creationId="{164F1EC1-BB01-4AC6-8610-D7C4C3FE8CAE}"/>
          </ac:spMkLst>
        </pc:spChg>
        <pc:spChg chg="del">
          <ac:chgData name="Neale (ESO), Grahame" userId="7412f750-aca9-44f7-8a7c-a8847f7980da" providerId="ADAL" clId="{C782C5CE-0102-4234-B980-B40146493CC4}" dt="2021-04-16T13:58:03.128" v="1344" actId="478"/>
          <ac:spMkLst>
            <pc:docMk/>
            <pc:sldMk cId="1189562579" sldId="279"/>
            <ac:spMk id="3" creationId="{F07E4AD2-775B-4771-AC0E-F1EBE3944684}"/>
          </ac:spMkLst>
        </pc:spChg>
        <pc:spChg chg="del">
          <ac:chgData name="Neale (ESO), Grahame" userId="7412f750-aca9-44f7-8a7c-a8847f7980da" providerId="ADAL" clId="{C782C5CE-0102-4234-B980-B40146493CC4}" dt="2021-04-16T13:58:03.128" v="1344" actId="478"/>
          <ac:spMkLst>
            <pc:docMk/>
            <pc:sldMk cId="1189562579" sldId="279"/>
            <ac:spMk id="4" creationId="{1F805439-1C2A-466B-98FE-5834A897AC8A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5" creationId="{8C563814-27EF-47A7-9D09-7DDF08CC4407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6" creationId="{36FA09FC-ADF6-4433-9D2A-4C25DA807B34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7" creationId="{0A6A0E16-D6A0-470E-8523-B59E2E9634F5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8" creationId="{F8F8602F-C046-4194-98DC-DB8A9CA0DF55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9" creationId="{278ECCE2-0E74-44F9-AE23-589191FD43B1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10" creationId="{EA8D69FB-6F97-4B2C-A54D-AF63E1A9CD99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11" creationId="{B4294626-DCCA-4336-A982-B88E556CD5F9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12" creationId="{1AC52DE4-2F0C-4243-AB03-50681AADE102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18" creationId="{A19A2978-7A27-494C-882F-9BF376D318F0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19" creationId="{27DD4D61-FDAA-40F9-B825-676CA9A62751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20" creationId="{EB14A442-4D13-4A50-B99D-4A6BF3893F2E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21" creationId="{09D80F15-DBBB-4F69-BC66-D5C5A94ABED1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22" creationId="{DA858F98-36A5-40E4-91B1-3D16A1023BF0}"/>
          </ac:spMkLst>
        </pc:spChg>
        <pc:spChg chg="add">
          <ac:chgData name="Neale (ESO), Grahame" userId="7412f750-aca9-44f7-8a7c-a8847f7980da" providerId="ADAL" clId="{C782C5CE-0102-4234-B980-B40146493CC4}" dt="2021-04-16T13:58:11.384" v="1345"/>
          <ac:spMkLst>
            <pc:docMk/>
            <pc:sldMk cId="1189562579" sldId="279"/>
            <ac:spMk id="28" creationId="{A1962BB4-E493-4535-ADEE-FF73044BEE31}"/>
          </ac:spMkLst>
        </pc:spChg>
        <pc:cxnChg chg="add">
          <ac:chgData name="Neale (ESO), Grahame" userId="7412f750-aca9-44f7-8a7c-a8847f7980da" providerId="ADAL" clId="{C782C5CE-0102-4234-B980-B40146493CC4}" dt="2021-04-16T13:58:11.384" v="1345"/>
          <ac:cxnSpMkLst>
            <pc:docMk/>
            <pc:sldMk cId="1189562579" sldId="279"/>
            <ac:cxnSpMk id="13" creationId="{F72722F1-1604-4508-AB47-2A0DD25AFAD9}"/>
          </ac:cxnSpMkLst>
        </pc:cxnChg>
        <pc:cxnChg chg="add">
          <ac:chgData name="Neale (ESO), Grahame" userId="7412f750-aca9-44f7-8a7c-a8847f7980da" providerId="ADAL" clId="{C782C5CE-0102-4234-B980-B40146493CC4}" dt="2021-04-16T13:58:11.384" v="1345"/>
          <ac:cxnSpMkLst>
            <pc:docMk/>
            <pc:sldMk cId="1189562579" sldId="279"/>
            <ac:cxnSpMk id="14" creationId="{990D7FA9-BD1B-4F3A-979E-386662F2ACAE}"/>
          </ac:cxnSpMkLst>
        </pc:cxnChg>
        <pc:cxnChg chg="add">
          <ac:chgData name="Neale (ESO), Grahame" userId="7412f750-aca9-44f7-8a7c-a8847f7980da" providerId="ADAL" clId="{C782C5CE-0102-4234-B980-B40146493CC4}" dt="2021-04-16T13:58:11.384" v="1345"/>
          <ac:cxnSpMkLst>
            <pc:docMk/>
            <pc:sldMk cId="1189562579" sldId="279"/>
            <ac:cxnSpMk id="15" creationId="{8DAA0CE0-EA29-4AA3-B618-5127CD9DFCAD}"/>
          </ac:cxnSpMkLst>
        </pc:cxnChg>
        <pc:cxnChg chg="add">
          <ac:chgData name="Neale (ESO), Grahame" userId="7412f750-aca9-44f7-8a7c-a8847f7980da" providerId="ADAL" clId="{C782C5CE-0102-4234-B980-B40146493CC4}" dt="2021-04-16T13:58:11.384" v="1345"/>
          <ac:cxnSpMkLst>
            <pc:docMk/>
            <pc:sldMk cId="1189562579" sldId="279"/>
            <ac:cxnSpMk id="16" creationId="{28251FC7-59DB-414E-B4D2-0B62C4C99F22}"/>
          </ac:cxnSpMkLst>
        </pc:cxnChg>
        <pc:cxnChg chg="add">
          <ac:chgData name="Neale (ESO), Grahame" userId="7412f750-aca9-44f7-8a7c-a8847f7980da" providerId="ADAL" clId="{C782C5CE-0102-4234-B980-B40146493CC4}" dt="2021-04-16T13:58:11.384" v="1345"/>
          <ac:cxnSpMkLst>
            <pc:docMk/>
            <pc:sldMk cId="1189562579" sldId="279"/>
            <ac:cxnSpMk id="17" creationId="{F0DD165B-7DFE-42E5-AC76-50D0FA73CB15}"/>
          </ac:cxnSpMkLst>
        </pc:cxnChg>
        <pc:cxnChg chg="add">
          <ac:chgData name="Neale (ESO), Grahame" userId="7412f750-aca9-44f7-8a7c-a8847f7980da" providerId="ADAL" clId="{C782C5CE-0102-4234-B980-B40146493CC4}" dt="2021-04-16T13:58:11.384" v="1345"/>
          <ac:cxnSpMkLst>
            <pc:docMk/>
            <pc:sldMk cId="1189562579" sldId="279"/>
            <ac:cxnSpMk id="23" creationId="{4999F6C5-E4AA-4EE2-9435-4CB9439E32E9}"/>
          </ac:cxnSpMkLst>
        </pc:cxnChg>
        <pc:cxnChg chg="add">
          <ac:chgData name="Neale (ESO), Grahame" userId="7412f750-aca9-44f7-8a7c-a8847f7980da" providerId="ADAL" clId="{C782C5CE-0102-4234-B980-B40146493CC4}" dt="2021-04-16T13:58:11.384" v="1345"/>
          <ac:cxnSpMkLst>
            <pc:docMk/>
            <pc:sldMk cId="1189562579" sldId="279"/>
            <ac:cxnSpMk id="24" creationId="{830786A5-B1C9-43AC-9409-2607C42D206B}"/>
          </ac:cxnSpMkLst>
        </pc:cxnChg>
        <pc:cxnChg chg="add">
          <ac:chgData name="Neale (ESO), Grahame" userId="7412f750-aca9-44f7-8a7c-a8847f7980da" providerId="ADAL" clId="{C782C5CE-0102-4234-B980-B40146493CC4}" dt="2021-04-16T13:58:11.384" v="1345"/>
          <ac:cxnSpMkLst>
            <pc:docMk/>
            <pc:sldMk cId="1189562579" sldId="279"/>
            <ac:cxnSpMk id="25" creationId="{361CF651-3CD7-4C93-968A-0568D8D6DC8B}"/>
          </ac:cxnSpMkLst>
        </pc:cxnChg>
        <pc:cxnChg chg="add">
          <ac:chgData name="Neale (ESO), Grahame" userId="7412f750-aca9-44f7-8a7c-a8847f7980da" providerId="ADAL" clId="{C782C5CE-0102-4234-B980-B40146493CC4}" dt="2021-04-16T13:58:11.384" v="1345"/>
          <ac:cxnSpMkLst>
            <pc:docMk/>
            <pc:sldMk cId="1189562579" sldId="279"/>
            <ac:cxnSpMk id="26" creationId="{E8B19757-D52E-4D95-8593-637BEF81F073}"/>
          </ac:cxnSpMkLst>
        </pc:cxnChg>
        <pc:cxnChg chg="add">
          <ac:chgData name="Neale (ESO), Grahame" userId="7412f750-aca9-44f7-8a7c-a8847f7980da" providerId="ADAL" clId="{C782C5CE-0102-4234-B980-B40146493CC4}" dt="2021-04-16T13:58:11.384" v="1345"/>
          <ac:cxnSpMkLst>
            <pc:docMk/>
            <pc:sldMk cId="1189562579" sldId="279"/>
            <ac:cxnSpMk id="27" creationId="{838A97DA-1AA6-4DE1-A6EA-63E95D71299D}"/>
          </ac:cxnSpMkLst>
        </pc:cxnChg>
      </pc:sldChg>
      <pc:sldChg chg="addSp delSp add">
        <pc:chgData name="Neale (ESO), Grahame" userId="7412f750-aca9-44f7-8a7c-a8847f7980da" providerId="ADAL" clId="{C782C5CE-0102-4234-B980-B40146493CC4}" dt="2021-04-16T13:57:58.515" v="1343"/>
        <pc:sldMkLst>
          <pc:docMk/>
          <pc:sldMk cId="1302491482" sldId="280"/>
        </pc:sldMkLst>
        <pc:spChg chg="del">
          <ac:chgData name="Neale (ESO), Grahame" userId="7412f750-aca9-44f7-8a7c-a8847f7980da" providerId="ADAL" clId="{C782C5CE-0102-4234-B980-B40146493CC4}" dt="2021-04-16T13:57:58.138" v="1342" actId="478"/>
          <ac:spMkLst>
            <pc:docMk/>
            <pc:sldMk cId="1302491482" sldId="280"/>
            <ac:spMk id="2" creationId="{0608DEF4-BF9D-47AC-B18C-CDB144D1B1EF}"/>
          </ac:spMkLst>
        </pc:spChg>
        <pc:spChg chg="del">
          <ac:chgData name="Neale (ESO), Grahame" userId="7412f750-aca9-44f7-8a7c-a8847f7980da" providerId="ADAL" clId="{C782C5CE-0102-4234-B980-B40146493CC4}" dt="2021-04-16T13:57:58.138" v="1342" actId="478"/>
          <ac:spMkLst>
            <pc:docMk/>
            <pc:sldMk cId="1302491482" sldId="280"/>
            <ac:spMk id="3" creationId="{B2A371F4-0FB0-49E1-B6B7-CBF4C68FA883}"/>
          </ac:spMkLst>
        </pc:spChg>
        <pc:spChg chg="del">
          <ac:chgData name="Neale (ESO), Grahame" userId="7412f750-aca9-44f7-8a7c-a8847f7980da" providerId="ADAL" clId="{C782C5CE-0102-4234-B980-B40146493CC4}" dt="2021-04-16T13:57:58.138" v="1342" actId="478"/>
          <ac:spMkLst>
            <pc:docMk/>
            <pc:sldMk cId="1302491482" sldId="280"/>
            <ac:spMk id="4" creationId="{C7697AF5-FF87-465E-8603-5BC96DEEBBF9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5" creationId="{F0687370-E2CE-4DD2-AD1B-152E24AFA260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6" creationId="{F3D29335-21AC-4451-9DAC-694FF5DB0706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7" creationId="{27AF6924-6948-4760-BF58-2A255C31FCB6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8" creationId="{61B910C7-A320-44CA-A8D6-B8426EE669EB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9" creationId="{F10B1450-F544-41D1-AB0D-E5A1FF40FDF4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10" creationId="{2EA7ABDD-A587-43A8-B03D-E4FFEC0A3BCA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11" creationId="{AFF75419-FFC4-4436-8B87-33CC5DD28DA8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13" creationId="{EC74E4DC-EE4B-4FE0-B0B7-EE7809B6E5B7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16" creationId="{A1AB809F-95D1-43EA-AC5F-DFDBC80E6EC5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18" creationId="{B2485275-B3B7-4141-8244-40E41E38E24F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19" creationId="{FFF80651-BD49-4BF6-9E4F-A90397C11E30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20" creationId="{9E480585-8C95-4920-B01D-A56B3F8F1531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21" creationId="{0DD0C0E9-C399-415E-93EB-E4249991C3E9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22" creationId="{273A37BC-0F98-44F4-9348-B040ED069F0A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23" creationId="{2750E121-8498-4239-9874-E8F5A05CA4BB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24" creationId="{96A64D89-02DE-4B93-9D54-B69CE0B0B83B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32" creationId="{856CE154-A183-4148-826F-F15EE4654F85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33" creationId="{89F52331-E558-42E7-ACC4-2AD2332ED772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34" creationId="{9A14922E-8FBE-485C-A344-2C57B7F1D55D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35" creationId="{7CCDC4B9-76C0-46C3-88D6-D20EF6226994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36" creationId="{003C1C6D-6D1D-4B46-A0E8-AB8FFA6C3F1D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37" creationId="{AE91A392-094B-4087-853C-9AB1D6713ADC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38" creationId="{C244CDE2-38AF-4450-A609-5D9C221E53F7}"/>
          </ac:spMkLst>
        </pc:spChg>
        <pc:spChg chg="add">
          <ac:chgData name="Neale (ESO), Grahame" userId="7412f750-aca9-44f7-8a7c-a8847f7980da" providerId="ADAL" clId="{C782C5CE-0102-4234-B980-B40146493CC4}" dt="2021-04-16T13:57:58.515" v="1343"/>
          <ac:spMkLst>
            <pc:docMk/>
            <pc:sldMk cId="1302491482" sldId="280"/>
            <ac:spMk id="39" creationId="{8ACAA011-C159-4516-B660-B5DA42CA70F0}"/>
          </ac:spMkLst>
        </pc:spChg>
        <pc:cxnChg chg="add">
          <ac:chgData name="Neale (ESO), Grahame" userId="7412f750-aca9-44f7-8a7c-a8847f7980da" providerId="ADAL" clId="{C782C5CE-0102-4234-B980-B40146493CC4}" dt="2021-04-16T13:57:58.515" v="1343"/>
          <ac:cxnSpMkLst>
            <pc:docMk/>
            <pc:sldMk cId="1302491482" sldId="280"/>
            <ac:cxnSpMk id="12" creationId="{7DF071DE-AD8D-49E8-A7D7-B70CD8EE569D}"/>
          </ac:cxnSpMkLst>
        </pc:cxnChg>
        <pc:cxnChg chg="add">
          <ac:chgData name="Neale (ESO), Grahame" userId="7412f750-aca9-44f7-8a7c-a8847f7980da" providerId="ADAL" clId="{C782C5CE-0102-4234-B980-B40146493CC4}" dt="2021-04-16T13:57:58.515" v="1343"/>
          <ac:cxnSpMkLst>
            <pc:docMk/>
            <pc:sldMk cId="1302491482" sldId="280"/>
            <ac:cxnSpMk id="14" creationId="{78621BDC-43B4-4B64-A6B3-6DE7331D47CE}"/>
          </ac:cxnSpMkLst>
        </pc:cxnChg>
        <pc:cxnChg chg="add">
          <ac:chgData name="Neale (ESO), Grahame" userId="7412f750-aca9-44f7-8a7c-a8847f7980da" providerId="ADAL" clId="{C782C5CE-0102-4234-B980-B40146493CC4}" dt="2021-04-16T13:57:58.515" v="1343"/>
          <ac:cxnSpMkLst>
            <pc:docMk/>
            <pc:sldMk cId="1302491482" sldId="280"/>
            <ac:cxnSpMk id="15" creationId="{F66D3951-CA04-432B-8721-D6C095E127CC}"/>
          </ac:cxnSpMkLst>
        </pc:cxnChg>
        <pc:cxnChg chg="add">
          <ac:chgData name="Neale (ESO), Grahame" userId="7412f750-aca9-44f7-8a7c-a8847f7980da" providerId="ADAL" clId="{C782C5CE-0102-4234-B980-B40146493CC4}" dt="2021-04-16T13:57:58.515" v="1343"/>
          <ac:cxnSpMkLst>
            <pc:docMk/>
            <pc:sldMk cId="1302491482" sldId="280"/>
            <ac:cxnSpMk id="17" creationId="{EC536E82-EC67-4EAC-8152-5C43F9B6AB1C}"/>
          </ac:cxnSpMkLst>
        </pc:cxnChg>
        <pc:cxnChg chg="add">
          <ac:chgData name="Neale (ESO), Grahame" userId="7412f750-aca9-44f7-8a7c-a8847f7980da" providerId="ADAL" clId="{C782C5CE-0102-4234-B980-B40146493CC4}" dt="2021-04-16T13:57:58.515" v="1343"/>
          <ac:cxnSpMkLst>
            <pc:docMk/>
            <pc:sldMk cId="1302491482" sldId="280"/>
            <ac:cxnSpMk id="25" creationId="{79A268BF-7B86-4B36-9EF6-41B154B596F0}"/>
          </ac:cxnSpMkLst>
        </pc:cxnChg>
        <pc:cxnChg chg="add">
          <ac:chgData name="Neale (ESO), Grahame" userId="7412f750-aca9-44f7-8a7c-a8847f7980da" providerId="ADAL" clId="{C782C5CE-0102-4234-B980-B40146493CC4}" dt="2021-04-16T13:57:58.515" v="1343"/>
          <ac:cxnSpMkLst>
            <pc:docMk/>
            <pc:sldMk cId="1302491482" sldId="280"/>
            <ac:cxnSpMk id="26" creationId="{AC39D891-97C6-4A4C-809B-DA561858041F}"/>
          </ac:cxnSpMkLst>
        </pc:cxnChg>
        <pc:cxnChg chg="add">
          <ac:chgData name="Neale (ESO), Grahame" userId="7412f750-aca9-44f7-8a7c-a8847f7980da" providerId="ADAL" clId="{C782C5CE-0102-4234-B980-B40146493CC4}" dt="2021-04-16T13:57:58.515" v="1343"/>
          <ac:cxnSpMkLst>
            <pc:docMk/>
            <pc:sldMk cId="1302491482" sldId="280"/>
            <ac:cxnSpMk id="27" creationId="{4255F5EA-12E6-420E-9DAB-73365A546FF0}"/>
          </ac:cxnSpMkLst>
        </pc:cxnChg>
        <pc:cxnChg chg="add">
          <ac:chgData name="Neale (ESO), Grahame" userId="7412f750-aca9-44f7-8a7c-a8847f7980da" providerId="ADAL" clId="{C782C5CE-0102-4234-B980-B40146493CC4}" dt="2021-04-16T13:57:58.515" v="1343"/>
          <ac:cxnSpMkLst>
            <pc:docMk/>
            <pc:sldMk cId="1302491482" sldId="280"/>
            <ac:cxnSpMk id="28" creationId="{5A931A0C-ABA7-4E81-BF0D-0E32F69ACCE1}"/>
          </ac:cxnSpMkLst>
        </pc:cxnChg>
        <pc:cxnChg chg="add">
          <ac:chgData name="Neale (ESO), Grahame" userId="7412f750-aca9-44f7-8a7c-a8847f7980da" providerId="ADAL" clId="{C782C5CE-0102-4234-B980-B40146493CC4}" dt="2021-04-16T13:57:58.515" v="1343"/>
          <ac:cxnSpMkLst>
            <pc:docMk/>
            <pc:sldMk cId="1302491482" sldId="280"/>
            <ac:cxnSpMk id="29" creationId="{90FAF7FA-7D63-42BF-8EBF-4B46D2238D36}"/>
          </ac:cxnSpMkLst>
        </pc:cxnChg>
        <pc:cxnChg chg="add">
          <ac:chgData name="Neale (ESO), Grahame" userId="7412f750-aca9-44f7-8a7c-a8847f7980da" providerId="ADAL" clId="{C782C5CE-0102-4234-B980-B40146493CC4}" dt="2021-04-16T13:57:58.515" v="1343"/>
          <ac:cxnSpMkLst>
            <pc:docMk/>
            <pc:sldMk cId="1302491482" sldId="280"/>
            <ac:cxnSpMk id="30" creationId="{4F5876BF-2B6D-4D24-99F8-224484498710}"/>
          </ac:cxnSpMkLst>
        </pc:cxnChg>
        <pc:cxnChg chg="add">
          <ac:chgData name="Neale (ESO), Grahame" userId="7412f750-aca9-44f7-8a7c-a8847f7980da" providerId="ADAL" clId="{C782C5CE-0102-4234-B980-B40146493CC4}" dt="2021-04-16T13:57:58.515" v="1343"/>
          <ac:cxnSpMkLst>
            <pc:docMk/>
            <pc:sldMk cId="1302491482" sldId="280"/>
            <ac:cxnSpMk id="31" creationId="{8AB43A41-A325-49C1-BE3B-545A6E429FE6}"/>
          </ac:cxnSpMkLst>
        </pc:cxnChg>
      </pc:sldChg>
      <pc:sldChg chg="addSp delSp add">
        <pc:chgData name="Neale (ESO), Grahame" userId="7412f750-aca9-44f7-8a7c-a8847f7980da" providerId="ADAL" clId="{C782C5CE-0102-4234-B980-B40146493CC4}" dt="2021-04-16T13:57:47.239" v="1341"/>
        <pc:sldMkLst>
          <pc:docMk/>
          <pc:sldMk cId="1009505803" sldId="281"/>
        </pc:sldMkLst>
        <pc:spChg chg="del">
          <ac:chgData name="Neale (ESO), Grahame" userId="7412f750-aca9-44f7-8a7c-a8847f7980da" providerId="ADAL" clId="{C782C5CE-0102-4234-B980-B40146493CC4}" dt="2021-04-16T13:57:39.362" v="1340" actId="478"/>
          <ac:spMkLst>
            <pc:docMk/>
            <pc:sldMk cId="1009505803" sldId="281"/>
            <ac:spMk id="2" creationId="{867CD0B0-5C88-44D6-AF58-E6B7ABEF33D8}"/>
          </ac:spMkLst>
        </pc:spChg>
        <pc:spChg chg="del">
          <ac:chgData name="Neale (ESO), Grahame" userId="7412f750-aca9-44f7-8a7c-a8847f7980da" providerId="ADAL" clId="{C782C5CE-0102-4234-B980-B40146493CC4}" dt="2021-04-16T13:57:39.362" v="1340" actId="478"/>
          <ac:spMkLst>
            <pc:docMk/>
            <pc:sldMk cId="1009505803" sldId="281"/>
            <ac:spMk id="3" creationId="{089EBAE6-D17F-4BFE-A3CE-DB2EB5383861}"/>
          </ac:spMkLst>
        </pc:spChg>
        <pc:spChg chg="del">
          <ac:chgData name="Neale (ESO), Grahame" userId="7412f750-aca9-44f7-8a7c-a8847f7980da" providerId="ADAL" clId="{C782C5CE-0102-4234-B980-B40146493CC4}" dt="2021-04-16T13:57:39.362" v="1340" actId="478"/>
          <ac:spMkLst>
            <pc:docMk/>
            <pc:sldMk cId="1009505803" sldId="281"/>
            <ac:spMk id="4" creationId="{8D7614EF-A62A-45DF-9EBD-C764AAF6F45E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5" creationId="{2791614A-8C7E-4CB7-A912-9475328C5066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6" creationId="{F7924D0C-5736-4AE8-A386-0D5169284887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7" creationId="{803E38CA-E47E-40D2-B5F7-E11601107F65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8" creationId="{4E1EAB50-AEFB-4E02-B117-698C72A30A34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9" creationId="{407F60FA-3DA8-4B46-841A-C820EE947A75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10" creationId="{8FBB203F-1D73-4B2C-A08A-AB0B66ABE2A3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12" creationId="{E6C06811-EA72-44B1-A822-5DCAA0D728BA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13" creationId="{89651EFC-91BE-49F9-A15F-8EAE1984842C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14" creationId="{AFB3768C-23A5-4A38-BE82-C8E4313A49F5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18" creationId="{00D89304-A1A6-4199-B20D-E61DA4600F92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20" creationId="{34321A8A-638A-4097-BEE9-BD7AF299B839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23" creationId="{6068C1E6-2FD3-4ACC-9E60-49CB86C603CB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24" creationId="{01981EDD-821C-4C55-9B7E-824B6DD8E2F0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28" creationId="{902FAD9F-FBE4-4C39-AC9A-E65F0F206E8E}"/>
          </ac:spMkLst>
        </pc:spChg>
        <pc:spChg chg="add">
          <ac:chgData name="Neale (ESO), Grahame" userId="7412f750-aca9-44f7-8a7c-a8847f7980da" providerId="ADAL" clId="{C782C5CE-0102-4234-B980-B40146493CC4}" dt="2021-04-16T13:57:47.239" v="1341"/>
          <ac:spMkLst>
            <pc:docMk/>
            <pc:sldMk cId="1009505803" sldId="281"/>
            <ac:spMk id="29" creationId="{BA40421B-4F50-422C-9868-E15B056FE6D9}"/>
          </ac:spMkLst>
        </pc:spChg>
        <pc:cxnChg chg="add">
          <ac:chgData name="Neale (ESO), Grahame" userId="7412f750-aca9-44f7-8a7c-a8847f7980da" providerId="ADAL" clId="{C782C5CE-0102-4234-B980-B40146493CC4}" dt="2021-04-16T13:57:47.239" v="1341"/>
          <ac:cxnSpMkLst>
            <pc:docMk/>
            <pc:sldMk cId="1009505803" sldId="281"/>
            <ac:cxnSpMk id="11" creationId="{2C35F346-1806-485B-AB8F-E0A7498DC01F}"/>
          </ac:cxnSpMkLst>
        </pc:cxnChg>
        <pc:cxnChg chg="add">
          <ac:chgData name="Neale (ESO), Grahame" userId="7412f750-aca9-44f7-8a7c-a8847f7980da" providerId="ADAL" clId="{C782C5CE-0102-4234-B980-B40146493CC4}" dt="2021-04-16T13:57:47.239" v="1341"/>
          <ac:cxnSpMkLst>
            <pc:docMk/>
            <pc:sldMk cId="1009505803" sldId="281"/>
            <ac:cxnSpMk id="15" creationId="{AEC0F60C-CC12-46F1-A602-A210FC7B9234}"/>
          </ac:cxnSpMkLst>
        </pc:cxnChg>
        <pc:cxnChg chg="add">
          <ac:chgData name="Neale (ESO), Grahame" userId="7412f750-aca9-44f7-8a7c-a8847f7980da" providerId="ADAL" clId="{C782C5CE-0102-4234-B980-B40146493CC4}" dt="2021-04-16T13:57:47.239" v="1341"/>
          <ac:cxnSpMkLst>
            <pc:docMk/>
            <pc:sldMk cId="1009505803" sldId="281"/>
            <ac:cxnSpMk id="16" creationId="{74B8792D-3E8B-4E07-AC41-D301495C317A}"/>
          </ac:cxnSpMkLst>
        </pc:cxnChg>
        <pc:cxnChg chg="add">
          <ac:chgData name="Neale (ESO), Grahame" userId="7412f750-aca9-44f7-8a7c-a8847f7980da" providerId="ADAL" clId="{C782C5CE-0102-4234-B980-B40146493CC4}" dt="2021-04-16T13:57:47.239" v="1341"/>
          <ac:cxnSpMkLst>
            <pc:docMk/>
            <pc:sldMk cId="1009505803" sldId="281"/>
            <ac:cxnSpMk id="17" creationId="{1A23EEFE-D79D-4D2B-9B5C-8EAD0A141594}"/>
          </ac:cxnSpMkLst>
        </pc:cxnChg>
        <pc:cxnChg chg="add">
          <ac:chgData name="Neale (ESO), Grahame" userId="7412f750-aca9-44f7-8a7c-a8847f7980da" providerId="ADAL" clId="{C782C5CE-0102-4234-B980-B40146493CC4}" dt="2021-04-16T13:57:47.239" v="1341"/>
          <ac:cxnSpMkLst>
            <pc:docMk/>
            <pc:sldMk cId="1009505803" sldId="281"/>
            <ac:cxnSpMk id="19" creationId="{A83A7389-0CF4-4614-A650-2E5A37D74FD3}"/>
          </ac:cxnSpMkLst>
        </pc:cxnChg>
        <pc:cxnChg chg="add">
          <ac:chgData name="Neale (ESO), Grahame" userId="7412f750-aca9-44f7-8a7c-a8847f7980da" providerId="ADAL" clId="{C782C5CE-0102-4234-B980-B40146493CC4}" dt="2021-04-16T13:57:47.239" v="1341"/>
          <ac:cxnSpMkLst>
            <pc:docMk/>
            <pc:sldMk cId="1009505803" sldId="281"/>
            <ac:cxnSpMk id="21" creationId="{D1614041-04F6-4856-8221-92AD64C97273}"/>
          </ac:cxnSpMkLst>
        </pc:cxnChg>
        <pc:cxnChg chg="add">
          <ac:chgData name="Neale (ESO), Grahame" userId="7412f750-aca9-44f7-8a7c-a8847f7980da" providerId="ADAL" clId="{C782C5CE-0102-4234-B980-B40146493CC4}" dt="2021-04-16T13:57:47.239" v="1341"/>
          <ac:cxnSpMkLst>
            <pc:docMk/>
            <pc:sldMk cId="1009505803" sldId="281"/>
            <ac:cxnSpMk id="22" creationId="{2691836D-2C4E-487C-8F92-254808AAC847}"/>
          </ac:cxnSpMkLst>
        </pc:cxnChg>
        <pc:cxnChg chg="add">
          <ac:chgData name="Neale (ESO), Grahame" userId="7412f750-aca9-44f7-8a7c-a8847f7980da" providerId="ADAL" clId="{C782C5CE-0102-4234-B980-B40146493CC4}" dt="2021-04-16T13:57:47.239" v="1341"/>
          <ac:cxnSpMkLst>
            <pc:docMk/>
            <pc:sldMk cId="1009505803" sldId="281"/>
            <ac:cxnSpMk id="25" creationId="{650BD160-C62A-4ECD-95D9-677D26554BB7}"/>
          </ac:cxnSpMkLst>
        </pc:cxnChg>
        <pc:cxnChg chg="add">
          <ac:chgData name="Neale (ESO), Grahame" userId="7412f750-aca9-44f7-8a7c-a8847f7980da" providerId="ADAL" clId="{C782C5CE-0102-4234-B980-B40146493CC4}" dt="2021-04-16T13:57:47.239" v="1341"/>
          <ac:cxnSpMkLst>
            <pc:docMk/>
            <pc:sldMk cId="1009505803" sldId="281"/>
            <ac:cxnSpMk id="26" creationId="{8D01E1D8-C2AD-42D6-BBFC-192460F606C5}"/>
          </ac:cxnSpMkLst>
        </pc:cxnChg>
        <pc:cxnChg chg="add">
          <ac:chgData name="Neale (ESO), Grahame" userId="7412f750-aca9-44f7-8a7c-a8847f7980da" providerId="ADAL" clId="{C782C5CE-0102-4234-B980-B40146493CC4}" dt="2021-04-16T13:57:47.239" v="1341"/>
          <ac:cxnSpMkLst>
            <pc:docMk/>
            <pc:sldMk cId="1009505803" sldId="281"/>
            <ac:cxnSpMk id="27" creationId="{2084DF65-3D28-4244-A541-91FEC4C9C677}"/>
          </ac:cxnSpMkLst>
        </pc:cxnChg>
      </pc:sldChg>
      <pc:sldChg chg="addSp delSp add">
        <pc:chgData name="Neale (ESO), Grahame" userId="7412f750-aca9-44f7-8a7c-a8847f7980da" providerId="ADAL" clId="{C782C5CE-0102-4234-B980-B40146493CC4}" dt="2021-04-16T13:57:34.117" v="1339"/>
        <pc:sldMkLst>
          <pc:docMk/>
          <pc:sldMk cId="2050104209" sldId="282"/>
        </pc:sldMkLst>
        <pc:spChg chg="del">
          <ac:chgData name="Neale (ESO), Grahame" userId="7412f750-aca9-44f7-8a7c-a8847f7980da" providerId="ADAL" clId="{C782C5CE-0102-4234-B980-B40146493CC4}" dt="2021-04-16T13:57:27.369" v="1338" actId="478"/>
          <ac:spMkLst>
            <pc:docMk/>
            <pc:sldMk cId="2050104209" sldId="282"/>
            <ac:spMk id="2" creationId="{9335C925-43FC-40C5-B8F9-D9CA2A1E2430}"/>
          </ac:spMkLst>
        </pc:spChg>
        <pc:spChg chg="del">
          <ac:chgData name="Neale (ESO), Grahame" userId="7412f750-aca9-44f7-8a7c-a8847f7980da" providerId="ADAL" clId="{C782C5CE-0102-4234-B980-B40146493CC4}" dt="2021-04-16T13:57:27.369" v="1338" actId="478"/>
          <ac:spMkLst>
            <pc:docMk/>
            <pc:sldMk cId="2050104209" sldId="282"/>
            <ac:spMk id="3" creationId="{C8B19E9D-1C4A-404E-9A7C-B41091EAAC94}"/>
          </ac:spMkLst>
        </pc:spChg>
        <pc:spChg chg="del">
          <ac:chgData name="Neale (ESO), Grahame" userId="7412f750-aca9-44f7-8a7c-a8847f7980da" providerId="ADAL" clId="{C782C5CE-0102-4234-B980-B40146493CC4}" dt="2021-04-16T13:57:27.369" v="1338" actId="478"/>
          <ac:spMkLst>
            <pc:docMk/>
            <pc:sldMk cId="2050104209" sldId="282"/>
            <ac:spMk id="4" creationId="{3CF93057-D066-40F1-B4C2-C9FF921DBCEB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5" creationId="{9C9A2E00-7619-43D0-8499-CC514ECD4BE3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6" creationId="{FBB2018B-A563-4FAB-B727-7E9B332B36F9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7" creationId="{4E70509A-3DA5-434F-8187-60225DF1BCE0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8" creationId="{2E9FD903-E285-4D1D-ADD0-1B983EDA025B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9" creationId="{87D9C007-55EF-4FF7-AF31-364C088AFAED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10" creationId="{DD831914-F76F-4891-AF9A-94142632316A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11" creationId="{8EDBE908-0A2E-4DF1-A57E-2614262C2810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12" creationId="{ECAA5D67-1248-457B-84BA-26E5AE31DD3A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19" creationId="{4EABBB06-BF6E-45AF-9241-1FBBF8F12807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20" creationId="{B4899300-5C26-4B84-B819-9BCF9519998E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21" creationId="{B3A08E1E-3464-4EAB-9E79-1CCDBEEA64AA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22" creationId="{C964B9B8-2C7B-48A3-8F49-ACA51426B4B0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23" creationId="{48F4331A-EA59-4F37-8138-4C95E929308D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24" creationId="{452A452A-068B-444E-A07D-91F9FB8B2207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26" creationId="{4A18338D-D684-4CFF-860E-7F6A526DBECE}"/>
          </ac:spMkLst>
        </pc:spChg>
        <pc:spChg chg="add">
          <ac:chgData name="Neale (ESO), Grahame" userId="7412f750-aca9-44f7-8a7c-a8847f7980da" providerId="ADAL" clId="{C782C5CE-0102-4234-B980-B40146493CC4}" dt="2021-04-16T13:57:34.117" v="1339"/>
          <ac:spMkLst>
            <pc:docMk/>
            <pc:sldMk cId="2050104209" sldId="282"/>
            <ac:spMk id="28" creationId="{5EBB1EE9-39A8-42B8-BB82-20367A473975}"/>
          </ac:spMkLst>
        </pc:spChg>
        <pc:cxnChg chg="add">
          <ac:chgData name="Neale (ESO), Grahame" userId="7412f750-aca9-44f7-8a7c-a8847f7980da" providerId="ADAL" clId="{C782C5CE-0102-4234-B980-B40146493CC4}" dt="2021-04-16T13:57:34.117" v="1339"/>
          <ac:cxnSpMkLst>
            <pc:docMk/>
            <pc:sldMk cId="2050104209" sldId="282"/>
            <ac:cxnSpMk id="13" creationId="{B265DDA4-8D14-4D28-9B22-B1E1ACE0A489}"/>
          </ac:cxnSpMkLst>
        </pc:cxnChg>
        <pc:cxnChg chg="add">
          <ac:chgData name="Neale (ESO), Grahame" userId="7412f750-aca9-44f7-8a7c-a8847f7980da" providerId="ADAL" clId="{C782C5CE-0102-4234-B980-B40146493CC4}" dt="2021-04-16T13:57:34.117" v="1339"/>
          <ac:cxnSpMkLst>
            <pc:docMk/>
            <pc:sldMk cId="2050104209" sldId="282"/>
            <ac:cxnSpMk id="14" creationId="{2C770B08-AECF-41D0-83FB-F8B9E70F7D20}"/>
          </ac:cxnSpMkLst>
        </pc:cxnChg>
        <pc:cxnChg chg="add">
          <ac:chgData name="Neale (ESO), Grahame" userId="7412f750-aca9-44f7-8a7c-a8847f7980da" providerId="ADAL" clId="{C782C5CE-0102-4234-B980-B40146493CC4}" dt="2021-04-16T13:57:34.117" v="1339"/>
          <ac:cxnSpMkLst>
            <pc:docMk/>
            <pc:sldMk cId="2050104209" sldId="282"/>
            <ac:cxnSpMk id="15" creationId="{FBE11375-8DE9-4B33-8816-FD1717A0F35D}"/>
          </ac:cxnSpMkLst>
        </pc:cxnChg>
        <pc:cxnChg chg="add">
          <ac:chgData name="Neale (ESO), Grahame" userId="7412f750-aca9-44f7-8a7c-a8847f7980da" providerId="ADAL" clId="{C782C5CE-0102-4234-B980-B40146493CC4}" dt="2021-04-16T13:57:34.117" v="1339"/>
          <ac:cxnSpMkLst>
            <pc:docMk/>
            <pc:sldMk cId="2050104209" sldId="282"/>
            <ac:cxnSpMk id="16" creationId="{7EB1E04E-B3C9-4D40-9273-E1833E83699A}"/>
          </ac:cxnSpMkLst>
        </pc:cxnChg>
        <pc:cxnChg chg="add">
          <ac:chgData name="Neale (ESO), Grahame" userId="7412f750-aca9-44f7-8a7c-a8847f7980da" providerId="ADAL" clId="{C782C5CE-0102-4234-B980-B40146493CC4}" dt="2021-04-16T13:57:34.117" v="1339"/>
          <ac:cxnSpMkLst>
            <pc:docMk/>
            <pc:sldMk cId="2050104209" sldId="282"/>
            <ac:cxnSpMk id="17" creationId="{3B519CFC-3A26-446A-BBB6-0743AFE32502}"/>
          </ac:cxnSpMkLst>
        </pc:cxnChg>
        <pc:cxnChg chg="add">
          <ac:chgData name="Neale (ESO), Grahame" userId="7412f750-aca9-44f7-8a7c-a8847f7980da" providerId="ADAL" clId="{C782C5CE-0102-4234-B980-B40146493CC4}" dt="2021-04-16T13:57:34.117" v="1339"/>
          <ac:cxnSpMkLst>
            <pc:docMk/>
            <pc:sldMk cId="2050104209" sldId="282"/>
            <ac:cxnSpMk id="18" creationId="{7990FE24-F520-4D06-9598-F19CEE815243}"/>
          </ac:cxnSpMkLst>
        </pc:cxnChg>
        <pc:cxnChg chg="add">
          <ac:chgData name="Neale (ESO), Grahame" userId="7412f750-aca9-44f7-8a7c-a8847f7980da" providerId="ADAL" clId="{C782C5CE-0102-4234-B980-B40146493CC4}" dt="2021-04-16T13:57:34.117" v="1339"/>
          <ac:cxnSpMkLst>
            <pc:docMk/>
            <pc:sldMk cId="2050104209" sldId="282"/>
            <ac:cxnSpMk id="25" creationId="{D6C668E8-BF39-49F3-A6DC-CB6D07DE5411}"/>
          </ac:cxnSpMkLst>
        </pc:cxnChg>
        <pc:cxnChg chg="add">
          <ac:chgData name="Neale (ESO), Grahame" userId="7412f750-aca9-44f7-8a7c-a8847f7980da" providerId="ADAL" clId="{C782C5CE-0102-4234-B980-B40146493CC4}" dt="2021-04-16T13:57:34.117" v="1339"/>
          <ac:cxnSpMkLst>
            <pc:docMk/>
            <pc:sldMk cId="2050104209" sldId="282"/>
            <ac:cxnSpMk id="27" creationId="{794D8890-32F4-4901-AD3C-656F2B1894CA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C5FC15-1CE8-0B43-8B80-417162D2E6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96DC26-95A5-8940-A79D-AF0EBC391E9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44258-D2F0-FD48-997E-DC1F2F174FC0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45D5B0-EF1F-4049-AE11-F12F598628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0E71D-EE13-E446-8DC2-9087618116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C8834-3968-D043-A9C1-2B3E3096F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99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D0886-E6DD-294C-AA3E-B63E30F05A7E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74334-5195-1F4B-B190-5A416FFA4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1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90C2C620-7572-4B4B-9EC2-35F91289E7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09A1C17-C62E-814B-98D4-9359B30674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3797" y="2034234"/>
            <a:ext cx="3645338" cy="1655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Helvetica Neue LT Std 65 Medium" panose="020B0604020202020204" pitchFamily="34" charset="0"/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AA0B1D-EF40-6A47-9A35-39D47E157A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92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8881344E-252E-1646-BC72-BAFC365E04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03C7099-7BDF-EF49-AD35-BAF172AFB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0848" y="4353172"/>
            <a:ext cx="4419336" cy="1480071"/>
          </a:xfrm>
          <a:prstGeom prst="rect">
            <a:avLst/>
          </a:prstGeom>
        </p:spPr>
        <p:txBody>
          <a:bodyPr anchor="t"/>
          <a:lstStyle>
            <a:lvl1pPr algn="ctr">
              <a:defRPr sz="1600" b="0" i="0">
                <a:solidFill>
                  <a:schemeClr val="bg1"/>
                </a:solidFill>
                <a:latin typeface="Helvetica Neue LT Std 55 Roman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AC7A00-DB93-444C-B44B-5D4749E822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8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ccess 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65DB93-84BA-6F4E-867A-6C9DDF392E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088"/>
            <a:ext cx="12192000" cy="684391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55661EB-4104-4747-B2EB-2D0E05A2D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025" y="560117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</a:t>
            </a:r>
            <a:endParaRPr lang="en-US" dirty="0"/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4CCEDE6E-3C12-1C43-A880-0B6F1300F2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8440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E6029B3-1496-8845-A0B4-692DF4171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73212" y="1198563"/>
            <a:ext cx="3968051" cy="6207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0" i="0">
                <a:solidFill>
                  <a:srgbClr val="FFBF22"/>
                </a:solidFill>
                <a:latin typeface="Helvetica Neue LT Std 65 Medium" panose="020B0604020202020204" pitchFamily="34" charset="0"/>
              </a:defRPr>
            </a:lvl1pPr>
            <a:lvl2pPr marL="457189" indent="0">
              <a:buNone/>
              <a:defRPr b="0" i="0">
                <a:solidFill>
                  <a:srgbClr val="E8BC28"/>
                </a:solidFill>
                <a:latin typeface="Helvetica Neue LT Std 65 Medium" panose="020B0604020202020204" pitchFamily="34" charset="0"/>
              </a:defRPr>
            </a:lvl2pPr>
            <a:lvl3pPr marL="914377" indent="0">
              <a:buNone/>
              <a:defRPr b="0" i="0">
                <a:solidFill>
                  <a:srgbClr val="E8BC28"/>
                </a:solidFill>
                <a:latin typeface="Helvetica Neue LT Std 65 Medium" panose="020B0604020202020204" pitchFamily="34" charset="0"/>
              </a:defRPr>
            </a:lvl3pPr>
            <a:lvl4pPr marL="1371566" indent="0">
              <a:buNone/>
              <a:defRPr b="0" i="0">
                <a:solidFill>
                  <a:srgbClr val="E8BC28"/>
                </a:solidFill>
                <a:latin typeface="Helvetica Neue LT Std 65 Medium" panose="020B0604020202020204" pitchFamily="34" charset="0"/>
              </a:defRPr>
            </a:lvl4pPr>
            <a:lvl5pPr marL="1828755" indent="0">
              <a:buNone/>
              <a:defRPr b="0" i="0">
                <a:solidFill>
                  <a:srgbClr val="E8BC28"/>
                </a:solidFill>
                <a:latin typeface="Helvetica Neue LT Std 65 Medium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9013AE0-A7CE-7547-8EEA-81CCF43E43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27195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9CD27893-F0D0-1A45-9332-495EA803DF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32860" y="4873750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993E37F8-8A43-B148-B157-E7E2E1E6C3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173817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269F8E-8F8B-4449-8532-8C5C5BA8AB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43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able&#10;&#10;Description automatically generated">
            <a:extLst>
              <a:ext uri="{FF2B5EF4-FFF2-40B4-BE49-F238E27FC236}">
                <a16:creationId xmlns:a16="http://schemas.microsoft.com/office/drawing/2014/main" id="{1234C049-7FBE-5B46-833A-66DEB25DA9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E7F5ABC0-2EBF-7E4B-8636-DA45497EE8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025" y="1439107"/>
            <a:ext cx="4754880" cy="128805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F259E3B-5DA7-3643-B801-D0107A195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025" y="560117"/>
            <a:ext cx="8292386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342FF0-A2BC-4140-9E7B-8727884F9D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112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_3Col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90240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240" y="3141702"/>
            <a:ext cx="8371840" cy="2111018"/>
          </a:xfrm>
          <a:prstGeom prst="rect">
            <a:avLst/>
          </a:prstGeom>
          <a:ln>
            <a:noFill/>
          </a:ln>
        </p:spPr>
        <p:txBody>
          <a:bodyPr numCol="3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779780"/>
            <a:ext cx="1147762" cy="11477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56BF34-B32E-6243-A274-74B4622666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883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29765F6-EDB2-2A42-BBCA-10A614DAE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0884E4-790D-0849-8A73-02723BA090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02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Intro_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29765F6-EDB2-2A42-BBCA-10A614DAE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779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Copy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2143" y="2496094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1">
                <a:solidFill>
                  <a:srgbClr val="E75400"/>
                </a:solidFill>
                <a:latin typeface="Helvetica Neue LT Std 87 Heavy 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29765F6-EDB2-2A42-BBCA-10A614DAE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2143" y="3078866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6513" y="3078866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E16F508C-C8C7-E649-9929-A87F4FD3E2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00882" y="3078866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34938" y="2496094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1">
                <a:solidFill>
                  <a:srgbClr val="E75400"/>
                </a:solidFill>
                <a:latin typeface="Helvetica Neue LT Std 87 Heavy 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DE8310A5-8F15-B846-BB45-B7B8D709FB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882" y="2496094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1">
                <a:solidFill>
                  <a:srgbClr val="E75400"/>
                </a:solidFill>
                <a:latin typeface="Helvetica Neue LT Std 87 Heavy 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A2B536-236F-3243-8EA5-4436DB5B36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582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Bulle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29765F6-EDB2-2A42-BBCA-10A614DAE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098" y="3758494"/>
            <a:ext cx="4743305" cy="1762631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7523" y="3175722"/>
            <a:ext cx="2764515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1">
                <a:solidFill>
                  <a:srgbClr val="E75400"/>
                </a:solidFill>
                <a:latin typeface="Helvetica Neue LT Std 87 Heavy 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DD16F5DD-B45A-ED4E-8E7E-33263E4BB0F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87075" y="780175"/>
            <a:ext cx="5395827" cy="47409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F13ADBC8-7EAF-6F47-94A8-57843CEAD9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7523" y="2298492"/>
            <a:ext cx="5043198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F1F2AE-F16D-334D-BE92-FE5B477446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742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29765F6-EDB2-2A42-BBCA-10A614DAE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BDEBFE9-838E-194F-A633-0E7ABCE7BD1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496888" y="1555750"/>
            <a:ext cx="11064875" cy="3983038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C6C745-44D8-1B43-841E-546B305709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796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artArt -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29765F6-EDB2-2A42-BBCA-10A614DAE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C6C745-44D8-1B43-841E-546B305709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38D9C6C5-DE52-D147-ACCA-7392BF61B517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497523" y="1437480"/>
            <a:ext cx="11064875" cy="444080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020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cable&#10;&#10;Description automatically generated">
            <a:extLst>
              <a:ext uri="{FF2B5EF4-FFF2-40B4-BE49-F238E27FC236}">
                <a16:creationId xmlns:a16="http://schemas.microsoft.com/office/drawing/2014/main" id="{5404E37C-C7FD-044A-9344-97CB07453A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11FBAF8-F67E-8C4F-93C7-5212A8CCAF34}"/>
              </a:ext>
            </a:extLst>
          </p:cNvPr>
          <p:cNvSpPr/>
          <p:nvPr userDrawn="1"/>
        </p:nvSpPr>
        <p:spPr>
          <a:xfrm>
            <a:off x="1593130" y="1777993"/>
            <a:ext cx="7286919" cy="3331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AF27D59-4236-2040-B62F-72DA9623B435}"/>
              </a:ext>
            </a:extLst>
          </p:cNvPr>
          <p:cNvSpPr txBox="1">
            <a:spLocks/>
          </p:cNvSpPr>
          <p:nvPr userDrawn="1"/>
        </p:nvSpPr>
        <p:spPr>
          <a:xfrm>
            <a:off x="1593130" y="3116599"/>
            <a:ext cx="7286919" cy="1992729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i="0" kern="1200">
                <a:solidFill>
                  <a:srgbClr val="E8BC28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endParaRPr lang="en-US" sz="360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47F625A-C423-F940-95B5-018982D204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7037" y="3289300"/>
            <a:ext cx="7079317" cy="1677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8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6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DCE5CB2-23E7-944B-A874-B6ADE8A53E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97037" y="1885223"/>
            <a:ext cx="7079318" cy="12271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0" i="0">
                <a:solidFill>
                  <a:srgbClr val="FFBF22"/>
                </a:solidFill>
                <a:latin typeface="Helvetica Neue LT Std 65 Medium" panose="020B0604020202020204" pitchFamily="34" charset="0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8338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2292248"/>
            <a:ext cx="8371840" cy="2954228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1BAFEB-D91F-3A4F-A0E0-FE66512EF0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469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368728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0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143000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itchFamily="2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79C68202-A54E-6A4D-B1AC-DE71B357A6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3657600" y="1143000"/>
            <a:ext cx="7821613" cy="4400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9EF13E-F668-A44D-9AA6-5C56CA0C4E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671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0CA34-0058-9047-AA94-D2A25CB49E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7600" y="1143000"/>
            <a:ext cx="7821613" cy="4400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368728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0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title</a:t>
            </a:r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143000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itchFamily="2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78B2CD-D59C-5F4F-997D-1D4C2E1CF0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860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2292248"/>
            <a:ext cx="8371840" cy="2954228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596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BG_4Col_Copy">
    <p:bg>
      <p:bgPr>
        <a:solidFill>
          <a:srgbClr val="FFCE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chemeClr val="bg1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1520" y="3141703"/>
            <a:ext cx="10769600" cy="424458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T Std 65 Medium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779780"/>
            <a:ext cx="1147762" cy="11477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06DA923-E6F8-0C40-AB87-1C790FDFB5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520" y="3613316"/>
            <a:ext cx="10769600" cy="1161287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T Std 55 Roman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C90A15-43F4-434E-B610-95865C3630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21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2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15F6C26-F6B7-524C-A2DE-8D5D05800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025" y="560117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96A35149-E325-934F-831D-58E063CAB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5" y="2123440"/>
            <a:ext cx="6738975" cy="3454400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A25618-713B-ED41-9861-A24288A5C9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9933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6">
            <a:extLst>
              <a:ext uri="{FF2B5EF4-FFF2-40B4-BE49-F238E27FC236}">
                <a16:creationId xmlns:a16="http://schemas.microsoft.com/office/drawing/2014/main" id="{F74AEC0D-EADD-DE4F-AD46-CFF19F8A58D2}"/>
              </a:ext>
            </a:extLst>
          </p:cNvPr>
          <p:cNvSpPr/>
          <p:nvPr userDrawn="1"/>
        </p:nvSpPr>
        <p:spPr>
          <a:xfrm>
            <a:off x="6168836" y="4962021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0079C1"/>
              </a:solidFill>
              <a:latin typeface="Calibri" panose="020F0502020204030204"/>
            </a:endParaRPr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24BA2B66-2CA1-364E-9811-5B7B8DAC180B}"/>
              </a:ext>
            </a:extLst>
          </p:cNvPr>
          <p:cNvSpPr txBox="1"/>
          <p:nvPr userDrawn="1"/>
        </p:nvSpPr>
        <p:spPr>
          <a:xfrm>
            <a:off x="6274715" y="5012580"/>
            <a:ext cx="94781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300  </a:t>
            </a:r>
            <a:r>
              <a:rPr sz="806" b="1" spc="-2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36" dirty="0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R0/G121/B193</a:t>
            </a:r>
            <a:endParaRPr sz="806" dirty="0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831F543C-499B-744B-A87D-57D5B1E0767A}"/>
              </a:ext>
            </a:extLst>
          </p:cNvPr>
          <p:cNvSpPr/>
          <p:nvPr userDrawn="1"/>
        </p:nvSpPr>
        <p:spPr>
          <a:xfrm>
            <a:off x="8968399" y="21470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5BCBF5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5BCBF5"/>
              </a:solidFill>
              <a:latin typeface="Calibri" panose="020F0502020204030204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4DFA57B9-DE2B-6D44-A190-E8E6A11BF5C3}"/>
              </a:ext>
            </a:extLst>
          </p:cNvPr>
          <p:cNvSpPr txBox="1"/>
          <p:nvPr userDrawn="1"/>
        </p:nvSpPr>
        <p:spPr>
          <a:xfrm>
            <a:off x="9074278" y="2223666"/>
            <a:ext cx="885341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297  C55/M0/Y0/K0  </a:t>
            </a:r>
            <a:r>
              <a:rPr sz="806" b="1" spc="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R</a:t>
            </a:r>
            <a:r>
              <a:rPr sz="806" b="1" spc="-2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4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G2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B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16" dirty="0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5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9401C43E-DFF6-454A-BDF9-568D026B2F28}"/>
              </a:ext>
            </a:extLst>
          </p:cNvPr>
          <p:cNvSpPr/>
          <p:nvPr userDrawn="1"/>
        </p:nvSpPr>
        <p:spPr>
          <a:xfrm>
            <a:off x="8968399" y="3042335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C2CD23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C2CD23"/>
              </a:solidFill>
              <a:latin typeface="Calibri" panose="020F0502020204030204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275BEDB3-E27B-794E-82D5-BF3FF313762E}"/>
              </a:ext>
            </a:extLst>
          </p:cNvPr>
          <p:cNvSpPr txBox="1"/>
          <p:nvPr userDrawn="1"/>
        </p:nvSpPr>
        <p:spPr>
          <a:xfrm>
            <a:off x="9074278" y="3118919"/>
            <a:ext cx="954980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390  </a:t>
            </a: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6" dirty="0">
                <a:solidFill>
                  <a:srgbClr val="FFFFFF"/>
                </a:solidFill>
                <a:latin typeface="HelveticaNeueLTPro-Blk"/>
                <a:cs typeface="HelveticaNeueLTPro-Blk"/>
              </a:rPr>
              <a:t>Y1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8  </a:t>
            </a:r>
            <a:r>
              <a:rPr sz="806" b="1" spc="-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R194/G205/B35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55755B21-7CF9-3A4D-BCF8-CD464741CC86}"/>
              </a:ext>
            </a:extLst>
          </p:cNvPr>
          <p:cNvSpPr/>
          <p:nvPr userDrawn="1"/>
        </p:nvSpPr>
        <p:spPr>
          <a:xfrm>
            <a:off x="8968399" y="3954466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6A2C9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6A2C91"/>
              </a:solidFill>
              <a:latin typeface="Calibri" panose="020F0502020204030204"/>
            </a:endParaRP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id="{DF4D1B1C-4C72-3A45-AAF0-F0752AD88B2D}"/>
              </a:ext>
            </a:extLst>
          </p:cNvPr>
          <p:cNvSpPr txBox="1"/>
          <p:nvPr userDrawn="1"/>
        </p:nvSpPr>
        <p:spPr>
          <a:xfrm>
            <a:off x="9074277" y="4031050"/>
            <a:ext cx="941155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527  </a:t>
            </a:r>
            <a:r>
              <a:rPr sz="806" b="1" spc="-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16" dirty="0">
                <a:solidFill>
                  <a:srgbClr val="FFFFFF"/>
                </a:solidFill>
                <a:latin typeface="HelveticaNeueLTPro-Blk"/>
                <a:cs typeface="HelveticaNeueLTPro-Blk"/>
              </a:rPr>
              <a:t>7</a:t>
            </a:r>
            <a:r>
              <a:rPr sz="806" b="1" spc="-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36" dirty="0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R106/G44/B145</a:t>
            </a:r>
            <a:endParaRPr sz="806" dirty="0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1" name="object 14">
            <a:extLst>
              <a:ext uri="{FF2B5EF4-FFF2-40B4-BE49-F238E27FC236}">
                <a16:creationId xmlns:a16="http://schemas.microsoft.com/office/drawing/2014/main" id="{066B0DD8-7104-6F47-81C6-F16C668E5FB2}"/>
              </a:ext>
            </a:extLst>
          </p:cNvPr>
          <p:cNvSpPr/>
          <p:nvPr userDrawn="1"/>
        </p:nvSpPr>
        <p:spPr>
          <a:xfrm>
            <a:off x="8968399" y="4935996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454546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454546"/>
              </a:solidFill>
              <a:latin typeface="Calibri" panose="020F0502020204030204"/>
            </a:endParaRPr>
          </a:p>
        </p:txBody>
      </p:sp>
      <p:sp>
        <p:nvSpPr>
          <p:cNvPr id="12" name="object 15">
            <a:extLst>
              <a:ext uri="{FF2B5EF4-FFF2-40B4-BE49-F238E27FC236}">
                <a16:creationId xmlns:a16="http://schemas.microsoft.com/office/drawing/2014/main" id="{2CB91BC2-4E5C-104F-89D0-8746DC661FD6}"/>
              </a:ext>
            </a:extLst>
          </p:cNvPr>
          <p:cNvSpPr txBox="1"/>
          <p:nvPr userDrawn="1"/>
        </p:nvSpPr>
        <p:spPr>
          <a:xfrm>
            <a:off x="9074277" y="5012580"/>
            <a:ext cx="102513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425  </a:t>
            </a:r>
            <a:r>
              <a:rPr sz="806" b="1" spc="-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C67/M60/Y58/K43  </a:t>
            </a:r>
            <a:r>
              <a:rPr sz="806" b="1" spc="-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R69/G69/B70</a:t>
            </a:r>
            <a:endParaRPr sz="806" dirty="0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3" name="object 16">
            <a:extLst>
              <a:ext uri="{FF2B5EF4-FFF2-40B4-BE49-F238E27FC236}">
                <a16:creationId xmlns:a16="http://schemas.microsoft.com/office/drawing/2014/main" id="{3389566B-8668-B543-B8C2-A6C3E321DB7F}"/>
              </a:ext>
            </a:extLst>
          </p:cNvPr>
          <p:cNvSpPr/>
          <p:nvPr userDrawn="1"/>
        </p:nvSpPr>
        <p:spPr>
          <a:xfrm>
            <a:off x="6163393" y="3050863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BF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object 17">
            <a:extLst>
              <a:ext uri="{FF2B5EF4-FFF2-40B4-BE49-F238E27FC236}">
                <a16:creationId xmlns:a16="http://schemas.microsoft.com/office/drawing/2014/main" id="{67D5F6A2-CDE4-6D4F-870A-4298B994B815}"/>
              </a:ext>
            </a:extLst>
          </p:cNvPr>
          <p:cNvSpPr txBox="1"/>
          <p:nvPr userDrawn="1"/>
        </p:nvSpPr>
        <p:spPr>
          <a:xfrm>
            <a:off x="6269273" y="3127447"/>
            <a:ext cx="889437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7408  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M2</a:t>
            </a:r>
            <a:r>
              <a:rPr sz="806" b="1" spc="-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4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Y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 dirty="0">
                <a:solidFill>
                  <a:srgbClr val="FFFFFF"/>
                </a:solidFill>
                <a:latin typeface="HelveticaNeueLTPro-Blk"/>
                <a:cs typeface="HelveticaNeueLTPro-Blk"/>
              </a:rPr>
              <a:t>R255/G191/B34</a:t>
            </a:r>
            <a:endParaRPr sz="806" dirty="0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id="{94062D12-7027-7540-B2D0-91D1F654F299}"/>
              </a:ext>
            </a:extLst>
          </p:cNvPr>
          <p:cNvSpPr/>
          <p:nvPr userDrawn="1"/>
        </p:nvSpPr>
        <p:spPr>
          <a:xfrm>
            <a:off x="6168836" y="3950454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26522"/>
              </a:solidFill>
              <a:latin typeface="Calibri" panose="020F0502020204030204"/>
            </a:endParaRPr>
          </a:p>
        </p:txBody>
      </p:sp>
      <p:sp>
        <p:nvSpPr>
          <p:cNvPr id="16" name="object 19">
            <a:extLst>
              <a:ext uri="{FF2B5EF4-FFF2-40B4-BE49-F238E27FC236}">
                <a16:creationId xmlns:a16="http://schemas.microsoft.com/office/drawing/2014/main" id="{7E4B378D-CF56-5E41-9003-17C347983F94}"/>
              </a:ext>
            </a:extLst>
          </p:cNvPr>
          <p:cNvSpPr txBox="1"/>
          <p:nvPr userDrawn="1"/>
        </p:nvSpPr>
        <p:spPr>
          <a:xfrm>
            <a:off x="6274714" y="4027039"/>
            <a:ext cx="1053807" cy="369414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368686">
              <a:lnSpc>
                <a:spcPts val="927"/>
              </a:lnSpc>
              <a:spcBef>
                <a:spcPts val="81"/>
              </a:spcBef>
            </a:pPr>
            <a:r>
              <a:rPr sz="806" b="1" dirty="0">
                <a:solidFill>
                  <a:srgbClr val="FFFFFF"/>
                </a:solidFill>
                <a:latin typeface="HelveticaNeueLTPro-Blk"/>
                <a:cs typeface="HelveticaNeueLTPro-Blk"/>
              </a:rPr>
              <a:t>PANTONE</a:t>
            </a:r>
            <a:r>
              <a:rPr sz="806" b="1" spc="-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16" dirty="0">
                <a:solidFill>
                  <a:srgbClr val="FFFFFF"/>
                </a:solidFill>
                <a:latin typeface="HelveticaNeueLTPro-Blk"/>
                <a:cs typeface="HelveticaNeueLTPro-Blk"/>
              </a:rPr>
              <a:t>166</a:t>
            </a:r>
            <a:endParaRPr sz="806" dirty="0">
              <a:solidFill>
                <a:prstClr val="black"/>
              </a:solidFill>
              <a:latin typeface="HelveticaNeueLTPro-Blk"/>
              <a:cs typeface="HelveticaNeueLTPro-Blk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-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M:75 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4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K:0  R:242 </a:t>
            </a:r>
            <a:r>
              <a:rPr sz="806" b="1" spc="-20" dirty="0">
                <a:solidFill>
                  <a:srgbClr val="FFFFFF"/>
                </a:solidFill>
                <a:latin typeface="HelveticaNeueLTPro-Blk"/>
                <a:cs typeface="HelveticaNeueLTPro-Blk"/>
              </a:rPr>
              <a:t>G:101</a:t>
            </a:r>
            <a:r>
              <a:rPr sz="806" b="1" spc="-28" dirty="0">
                <a:solidFill>
                  <a:srgbClr val="FFFFFF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 dirty="0">
                <a:solidFill>
                  <a:srgbClr val="FFFFFF"/>
                </a:solidFill>
                <a:latin typeface="HelveticaNeueLTPro-Blk"/>
                <a:cs typeface="HelveticaNeueLTPro-Blk"/>
              </a:rPr>
              <a:t>B:34</a:t>
            </a:r>
            <a:endParaRPr sz="806" dirty="0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7" name="object 20">
            <a:extLst>
              <a:ext uri="{FF2B5EF4-FFF2-40B4-BE49-F238E27FC236}">
                <a16:creationId xmlns:a16="http://schemas.microsoft.com/office/drawing/2014/main" id="{A84E9A33-66B1-8D43-AAFE-E75634F30D0B}"/>
              </a:ext>
            </a:extLst>
          </p:cNvPr>
          <p:cNvSpPr/>
          <p:nvPr userDrawn="1"/>
        </p:nvSpPr>
        <p:spPr>
          <a:xfrm>
            <a:off x="6168836" y="21470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txBody>
          <a:bodyPr wrap="square" lIns="0" tIns="0" rIns="0" bIns="0" rtlCol="0"/>
          <a:lstStyle/>
          <a:p>
            <a:pPr defTabSz="368686"/>
            <a:endParaRPr sz="1452" dirty="0">
              <a:solidFill>
                <a:srgbClr val="FFBF22"/>
              </a:solidFill>
              <a:latin typeface="Calibri" panose="020F0502020204030204"/>
            </a:endParaRPr>
          </a:p>
        </p:txBody>
      </p:sp>
      <p:sp>
        <p:nvSpPr>
          <p:cNvPr id="18" name="object 21">
            <a:extLst>
              <a:ext uri="{FF2B5EF4-FFF2-40B4-BE49-F238E27FC236}">
                <a16:creationId xmlns:a16="http://schemas.microsoft.com/office/drawing/2014/main" id="{2EDC15B3-02D3-E144-849D-495D1E925D32}"/>
              </a:ext>
            </a:extLst>
          </p:cNvPr>
          <p:cNvSpPr txBox="1"/>
          <p:nvPr userDrawn="1"/>
        </p:nvSpPr>
        <p:spPr>
          <a:xfrm>
            <a:off x="6274714" y="2223666"/>
            <a:ext cx="991848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 dirty="0">
                <a:solidFill>
                  <a:srgbClr val="6D6E71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 dirty="0">
                <a:solidFill>
                  <a:srgbClr val="6D6E71"/>
                </a:solidFill>
                <a:latin typeface="HelveticaNeueLTPro-Blk"/>
                <a:cs typeface="HelveticaNeueLTPro-Blk"/>
              </a:rPr>
              <a:t>108  </a:t>
            </a:r>
            <a:r>
              <a:rPr sz="806" b="1" spc="4" dirty="0">
                <a:solidFill>
                  <a:srgbClr val="6D6E71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8" dirty="0">
                <a:solidFill>
                  <a:srgbClr val="6D6E71"/>
                </a:solidFill>
                <a:latin typeface="HelveticaNeueLTPro-Blk"/>
                <a:cs typeface="HelveticaNeueLTPro-Blk"/>
              </a:rPr>
              <a:t>M:0 </a:t>
            </a:r>
            <a:r>
              <a:rPr sz="806" b="1" spc="-20" dirty="0">
                <a:solidFill>
                  <a:srgbClr val="6D6E71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69" dirty="0">
                <a:solidFill>
                  <a:srgbClr val="6D6E7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 dirty="0">
                <a:solidFill>
                  <a:srgbClr val="6D6E71"/>
                </a:solidFill>
                <a:latin typeface="HelveticaNeueLTPro-Blk"/>
                <a:cs typeface="HelveticaNeueLTPro-Blk"/>
              </a:rPr>
              <a:t>K:0  </a:t>
            </a:r>
            <a:r>
              <a:rPr sz="806" b="1" spc="8" dirty="0">
                <a:solidFill>
                  <a:srgbClr val="6D6E71"/>
                </a:solidFill>
                <a:latin typeface="HelveticaNeueLTPro-Blk"/>
                <a:cs typeface="HelveticaNeueLTPro-Blk"/>
              </a:rPr>
              <a:t>R:255 </a:t>
            </a:r>
            <a:r>
              <a:rPr sz="806" b="1" spc="4" dirty="0">
                <a:solidFill>
                  <a:srgbClr val="6D6E71"/>
                </a:solidFill>
                <a:latin typeface="HelveticaNeueLTPro-Blk"/>
                <a:cs typeface="HelveticaNeueLTPro-Blk"/>
              </a:rPr>
              <a:t>G:230</a:t>
            </a:r>
            <a:r>
              <a:rPr sz="806" b="1" spc="-40" dirty="0">
                <a:solidFill>
                  <a:srgbClr val="6D6E7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8" dirty="0">
                <a:solidFill>
                  <a:srgbClr val="6D6E71"/>
                </a:solidFill>
                <a:latin typeface="HelveticaNeueLTPro-Blk"/>
                <a:cs typeface="HelveticaNeueLTPro-Blk"/>
              </a:rPr>
              <a:t>B:0</a:t>
            </a:r>
            <a:endParaRPr sz="806" dirty="0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9" name="object 2">
            <a:extLst>
              <a:ext uri="{FF2B5EF4-FFF2-40B4-BE49-F238E27FC236}">
                <a16:creationId xmlns:a16="http://schemas.microsoft.com/office/drawing/2014/main" id="{D65B0A28-BEED-464F-B891-E16761BDB641}"/>
              </a:ext>
            </a:extLst>
          </p:cNvPr>
          <p:cNvSpPr txBox="1"/>
          <p:nvPr userDrawn="1"/>
        </p:nvSpPr>
        <p:spPr>
          <a:xfrm>
            <a:off x="6159910" y="285729"/>
            <a:ext cx="5443296" cy="1513253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sz="968" b="1" dirty="0">
                <a:solidFill>
                  <a:srgbClr val="FFBF22"/>
                </a:solidFill>
                <a:latin typeface="HelveticaNeueLTPro-Hv"/>
                <a:cs typeface="HelveticaNeueLTPro-Hv"/>
              </a:rPr>
              <a:t>Primary</a:t>
            </a:r>
            <a:endParaRPr sz="968" dirty="0">
              <a:solidFill>
                <a:srgbClr val="FFBF22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This </a:t>
            </a:r>
            <a:r>
              <a:rPr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palette </a:t>
            </a:r>
            <a:r>
              <a:rPr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consists </a:t>
            </a:r>
            <a:r>
              <a:rPr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of </a:t>
            </a:r>
            <a:r>
              <a:rPr sz="806" spc="-12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yellows </a:t>
            </a:r>
            <a:r>
              <a:rPr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and oranges, which </a:t>
            </a:r>
            <a:r>
              <a:rPr sz="806" spc="-12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radiate </a:t>
            </a:r>
            <a:r>
              <a:rPr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ambition, </a:t>
            </a:r>
            <a:r>
              <a:rPr sz="806" spc="-12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energy, </a:t>
            </a:r>
            <a:r>
              <a:rPr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warmth, </a:t>
            </a:r>
            <a:r>
              <a:rPr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passion and </a:t>
            </a:r>
            <a:r>
              <a:rPr sz="806" spc="-12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originality. </a:t>
            </a:r>
            <a:br>
              <a:rPr lang="en-GB" sz="806" spc="-12" dirty="0">
                <a:solidFill>
                  <a:srgbClr val="6D6E71"/>
                </a:solidFill>
                <a:latin typeface="HelveticaNeueLTPro-Roman"/>
                <a:cs typeface="HelveticaNeueLTPro-Roman"/>
              </a:rPr>
            </a:br>
            <a:r>
              <a:rPr sz="806" spc="-32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You </a:t>
            </a:r>
            <a:r>
              <a:rPr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can </a:t>
            </a:r>
            <a:r>
              <a:rPr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use </a:t>
            </a:r>
            <a:r>
              <a:rPr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a </a:t>
            </a:r>
            <a:r>
              <a:rPr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gradient of </a:t>
            </a:r>
            <a:r>
              <a:rPr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these colours </a:t>
            </a:r>
            <a:r>
              <a:rPr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as a</a:t>
            </a:r>
            <a:r>
              <a:rPr sz="806" spc="20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 </a:t>
            </a:r>
            <a:r>
              <a:rPr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background.</a:t>
            </a:r>
            <a:endParaRPr lang="en-GB" sz="806" spc="-8" dirty="0">
              <a:solidFill>
                <a:srgbClr val="6D6E71"/>
              </a:solidFill>
              <a:latin typeface="HelveticaNeueLTPro-Roman"/>
              <a:cs typeface="HelveticaNeueLTPro-Roman"/>
            </a:endParaRPr>
          </a:p>
          <a:p>
            <a:pPr marL="10241" defTabSz="737372"/>
            <a:r>
              <a:rPr lang="en-GB" sz="968" b="1" dirty="0">
                <a:solidFill>
                  <a:srgbClr val="FFBF22"/>
                </a:solidFill>
                <a:latin typeface="HelveticaNeueLTPro-Hv"/>
                <a:cs typeface="HelveticaNeueLTPro-Hv"/>
              </a:rPr>
              <a:t>Complementary</a:t>
            </a:r>
            <a:endParaRPr lang="en-GB" sz="968" dirty="0">
              <a:solidFill>
                <a:srgbClr val="FFBF22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Consisting of </a:t>
            </a:r>
            <a:r>
              <a:rPr lang="en-GB"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a secondary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tertiary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palette.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This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palette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is  designed </a:t>
            </a:r>
            <a:r>
              <a:rPr lang="en-GB" sz="806" spc="-12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support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primary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colours. Ideal if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communication </a:t>
            </a:r>
            <a:r>
              <a:rPr lang="en-GB"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needs further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stand out. </a:t>
            </a:r>
            <a:r>
              <a:rPr lang="en-GB"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These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colours are also designed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with </a:t>
            </a:r>
            <a:r>
              <a:rPr lang="en-GB"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charts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and colour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coordinating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in</a:t>
            </a:r>
            <a:r>
              <a:rPr lang="en-GB" sz="806" spc="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mind.</a:t>
            </a:r>
          </a:p>
          <a:p>
            <a:pPr marL="10241" defTabSz="737372">
              <a:spcBef>
                <a:spcPts val="81"/>
              </a:spcBef>
            </a:pPr>
            <a:r>
              <a:rPr lang="en-GB" sz="968" b="1" spc="-4" dirty="0">
                <a:solidFill>
                  <a:srgbClr val="FFBF22"/>
                </a:solidFill>
                <a:latin typeface="HelveticaNeueLTPro-Hv"/>
                <a:cs typeface="HelveticaNeueLTPro-Hv"/>
              </a:rPr>
              <a:t>Note</a:t>
            </a:r>
            <a:endParaRPr lang="en-GB" sz="968" dirty="0">
              <a:solidFill>
                <a:srgbClr val="FFBF22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</a:pP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When using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colour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palette, refer </a:t>
            </a:r>
            <a:r>
              <a:rPr lang="en-GB" sz="806" spc="-12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the templates provided 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be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mindful of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using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too many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colours on one </a:t>
            </a:r>
            <a:b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</a:b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piece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of communication. </a:t>
            </a:r>
            <a:r>
              <a:rPr lang="en-GB" sz="806" spc="-12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Make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sure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the copy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imagery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are </a:t>
            </a:r>
            <a:r>
              <a:rPr lang="en-GB" sz="806" spc="-8">
                <a:solidFill>
                  <a:srgbClr val="6D6E71"/>
                </a:solidFill>
                <a:latin typeface="HelveticaNeueLTPro-Roman"/>
                <a:cs typeface="HelveticaNeueLTPro-Roman"/>
              </a:rPr>
              <a:t>legible </a:t>
            </a:r>
            <a:r>
              <a:rPr lang="en-GB" sz="806" spc="-4">
                <a:solidFill>
                  <a:srgbClr val="6D6E71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spc="-8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that </a:t>
            </a:r>
            <a:r>
              <a:rPr lang="en-GB" sz="806" spc="-4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colours are used</a:t>
            </a:r>
            <a:r>
              <a:rPr lang="en-GB" sz="806" spc="16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12" dirty="0">
                <a:solidFill>
                  <a:srgbClr val="6D6E71"/>
                </a:solidFill>
                <a:latin typeface="HelveticaNeueLTPro-Roman"/>
                <a:cs typeface="HelveticaNeueLTPro-Roman"/>
              </a:rPr>
              <a:t>sparingly.</a:t>
            </a:r>
            <a:endParaRPr lang="en-GB" sz="806" dirty="0">
              <a:solidFill>
                <a:prstClr val="black"/>
              </a:solidFill>
              <a:latin typeface="HelveticaNeueLTPro-Roman"/>
              <a:cs typeface="HelveticaNeueLTPro-Roman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785225-9A48-D846-BA65-07C0DF0D6E51}"/>
              </a:ext>
            </a:extLst>
          </p:cNvPr>
          <p:cNvSpPr/>
          <p:nvPr userDrawn="1"/>
        </p:nvSpPr>
        <p:spPr>
          <a:xfrm>
            <a:off x="6096000" y="1980046"/>
            <a:ext cx="579646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dirty="0">
                <a:solidFill>
                  <a:srgbClr val="FFBF22"/>
                </a:solidFill>
                <a:latin typeface="HelveticaNeueLTPro-Hv"/>
                <a:cs typeface="HelveticaNeueLTPro-Hv"/>
              </a:rPr>
              <a:t>Primary</a:t>
            </a:r>
            <a:endParaRPr lang="en-GB" sz="806" dirty="0">
              <a:solidFill>
                <a:srgbClr val="FFBF22"/>
              </a:solidFill>
              <a:latin typeface="HelveticaNeueLTPro-Hv"/>
              <a:cs typeface="HelveticaNeueLTPro-Hv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D20D11B-5369-8A4D-B36F-6DC0DC12C1CF}"/>
              </a:ext>
            </a:extLst>
          </p:cNvPr>
          <p:cNvSpPr/>
          <p:nvPr userDrawn="1"/>
        </p:nvSpPr>
        <p:spPr>
          <a:xfrm>
            <a:off x="6105333" y="4801764"/>
            <a:ext cx="973985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dirty="0">
                <a:solidFill>
                  <a:srgbClr val="FFBF22"/>
                </a:solidFill>
                <a:latin typeface="HelveticaNeueLTPro-Hv"/>
                <a:cs typeface="HelveticaNeueLTPro-Hv"/>
              </a:rPr>
              <a:t>Complementary</a:t>
            </a:r>
            <a:endParaRPr lang="en-GB" sz="806" dirty="0">
              <a:solidFill>
                <a:srgbClr val="FFBF22"/>
              </a:solidFill>
              <a:latin typeface="HelveticaNeueLTPro-Hv"/>
              <a:cs typeface="HelveticaNeueLTPro-Hv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EBBE67-735C-BC45-9397-22C2FACEDCE8}"/>
              </a:ext>
            </a:extLst>
          </p:cNvPr>
          <p:cNvSpPr/>
          <p:nvPr userDrawn="1"/>
        </p:nvSpPr>
        <p:spPr>
          <a:xfrm>
            <a:off x="8885405" y="1974306"/>
            <a:ext cx="973985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dirty="0">
                <a:solidFill>
                  <a:srgbClr val="FFBF22"/>
                </a:solidFill>
                <a:latin typeface="HelveticaNeueLTPro-Hv"/>
                <a:cs typeface="HelveticaNeueLTPro-Hv"/>
              </a:rPr>
              <a:t>Complementary</a:t>
            </a:r>
            <a:endParaRPr lang="en-GB" sz="806" dirty="0">
              <a:solidFill>
                <a:srgbClr val="FFBF22"/>
              </a:solidFill>
              <a:latin typeface="HelveticaNeueLTPro-Hv"/>
              <a:cs typeface="HelveticaNeueLTPro-Hv"/>
            </a:endParaRP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705249DA-C75A-454C-80D2-291C9ADA6187}"/>
              </a:ext>
            </a:extLst>
          </p:cNvPr>
          <p:cNvSpPr txBox="1">
            <a:spLocks/>
          </p:cNvSpPr>
          <p:nvPr userDrawn="1"/>
        </p:nvSpPr>
        <p:spPr>
          <a:xfrm>
            <a:off x="505619" y="1096912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3548" dirty="0">
                <a:latin typeface="Helvetica Neue LT Pro 55 Roman" panose="020B0604020202020204" pitchFamily="34" charset="77"/>
              </a:rPr>
              <a:t>Title Slide Header</a:t>
            </a:r>
          </a:p>
          <a:p>
            <a:pPr defTabSz="737354"/>
            <a:r>
              <a:rPr lang="en-US" sz="1129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55 Roman" panose="020B0604020202020204" pitchFamily="34" charset="77"/>
              </a:rPr>
              <a:t>Helvetica Neue Lt Pro – 44pt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97AA2E2-E1CF-3541-A4BF-B5E6E7D34363}"/>
              </a:ext>
            </a:extLst>
          </p:cNvPr>
          <p:cNvSpPr txBox="1">
            <a:spLocks/>
          </p:cNvSpPr>
          <p:nvPr userDrawn="1"/>
        </p:nvSpPr>
        <p:spPr>
          <a:xfrm>
            <a:off x="505620" y="2199132"/>
            <a:ext cx="4399855" cy="1827906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FFBF22"/>
                </a:solidFill>
                <a:latin typeface="Helvetica Neue LT Std 45 Light" panose="020B0403020202020204" pitchFamily="34" charset="0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 Neue LT Std 45 Ligh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 Neue LT Std 45 Ligh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 Neue LT Std 35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37354">
              <a:spcBef>
                <a:spcPts val="806"/>
              </a:spcBef>
              <a:defRPr/>
            </a:pPr>
            <a:r>
              <a:rPr lang="en-GB" sz="1290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65 Medium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Lorem ipsum </a:t>
            </a:r>
            <a:r>
              <a:rPr lang="en-GB" sz="129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65 Medium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dolor</a:t>
            </a:r>
            <a:r>
              <a:rPr lang="en-GB" sz="1290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65 Medium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sit </a:t>
            </a:r>
            <a:r>
              <a:rPr lang="en-GB" sz="129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65 Medium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amet</a:t>
            </a:r>
            <a:r>
              <a:rPr lang="en-GB" sz="1290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65 Medium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, </a:t>
            </a:r>
            <a:r>
              <a:rPr lang="en-GB" sz="129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65 Medium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consectetuer</a:t>
            </a:r>
            <a:r>
              <a:rPr lang="en-GB" sz="1290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65 Medium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</a:t>
            </a:r>
            <a:r>
              <a:rPr lang="en-GB" sz="129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65 Medium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adipiscing</a:t>
            </a:r>
            <a:r>
              <a:rPr lang="en-GB" sz="1290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65 Medium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elit. Maecenas porttitor congue massa. Fusce posuere, magna sed pulvinar ultricies, purus lectus malesuada libero, sit amet commodo magna eros quis </a:t>
            </a:r>
            <a:r>
              <a:rPr lang="en-GB" sz="129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65 Medium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urna</a:t>
            </a:r>
            <a:r>
              <a:rPr lang="en-GB" sz="1290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65 Medium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.</a:t>
            </a:r>
          </a:p>
          <a:p>
            <a:pPr defTabSz="737354">
              <a:spcBef>
                <a:spcPts val="806"/>
              </a:spcBef>
              <a:defRPr/>
            </a:pPr>
            <a:r>
              <a:rPr lang="en-GB" sz="1290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55 Roman" panose="020B0604020202020204" pitchFamily="34" charset="77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GB" sz="129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55 Roman" panose="020B0604020202020204" pitchFamily="34" charset="77"/>
              </a:rPr>
              <a:t>urna</a:t>
            </a:r>
            <a:r>
              <a:rPr lang="en-GB" sz="1290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55 Roman" panose="020B0604020202020204" pitchFamily="34" charset="77"/>
              </a:rPr>
              <a:t>.</a:t>
            </a:r>
          </a:p>
          <a:p>
            <a:pPr defTabSz="737354">
              <a:spcBef>
                <a:spcPts val="806"/>
              </a:spcBef>
              <a:defRPr/>
            </a:pPr>
            <a:r>
              <a:rPr lang="en-GB" sz="1290" dirty="0">
                <a:latin typeface="Helvetica Neue LT Pro 55 Roman" panose="020B0604020202020204" pitchFamily="34" charset="77"/>
              </a:rPr>
              <a:t>Intro copy – Helvetica Neue LT Pro – 16pt </a:t>
            </a:r>
          </a:p>
          <a:p>
            <a:pPr defTabSz="737354">
              <a:spcBef>
                <a:spcPts val="806"/>
              </a:spcBef>
              <a:defRPr/>
            </a:pPr>
            <a:endParaRPr lang="en-GB" sz="1290" dirty="0">
              <a:solidFill>
                <a:srgbClr val="000000">
                  <a:lumMod val="65000"/>
                  <a:lumOff val="35000"/>
                </a:srgbClr>
              </a:solidFill>
              <a:latin typeface="Helvetica Neue LT Pro 55 Roman" panose="020B0604020202020204" pitchFamily="34" charset="77"/>
            </a:endParaRP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8E220FFE-5FDA-3849-836D-ACB2EF7024F9}"/>
              </a:ext>
            </a:extLst>
          </p:cNvPr>
          <p:cNvSpPr txBox="1">
            <a:spLocks/>
          </p:cNvSpPr>
          <p:nvPr userDrawn="1"/>
        </p:nvSpPr>
        <p:spPr>
          <a:xfrm>
            <a:off x="505620" y="4392704"/>
            <a:ext cx="4179168" cy="21697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i="1" kern="1200">
                <a:solidFill>
                  <a:srgbClr val="E75400"/>
                </a:solidFill>
                <a:latin typeface="Helvetica Neue LT Std 97 Black " panose="020B0604020202020204" pitchFamily="34" charset="0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 Neue LT Std 45 Ligh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 Neue LT Std 45 Ligh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 Neue LT Std 35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37354">
              <a:spcBef>
                <a:spcPts val="806"/>
              </a:spcBef>
            </a:pPr>
            <a:r>
              <a:rPr lang="en-GB" sz="1290" b="0" i="0" dirty="0">
                <a:solidFill>
                  <a:srgbClr val="F26522"/>
                </a:solidFill>
                <a:latin typeface="Helvetica Neue LT Pro 55 Roman" panose="020B0604020202020204" pitchFamily="34" charset="77"/>
              </a:rPr>
              <a:t>Sub Header Copy Here – Helvetica Neue Lt Pro – 16pt</a:t>
            </a:r>
          </a:p>
          <a:p>
            <a:pPr defTabSz="737354">
              <a:spcBef>
                <a:spcPts val="806"/>
              </a:spcBef>
            </a:pPr>
            <a:endParaRPr lang="en-US" sz="1290" b="0" i="0" dirty="0">
              <a:latin typeface="Helvetica Neue LT Std 65 Medium" panose="020B0604020202020204" pitchFamily="34" charset="0"/>
            </a:endParaRP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E28C139-CAD0-5C49-9F98-ED8F66B34D0B}"/>
              </a:ext>
            </a:extLst>
          </p:cNvPr>
          <p:cNvSpPr txBox="1">
            <a:spLocks/>
          </p:cNvSpPr>
          <p:nvPr userDrawn="1"/>
        </p:nvSpPr>
        <p:spPr>
          <a:xfrm>
            <a:off x="505619" y="4787365"/>
            <a:ext cx="4256373" cy="948457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285750" indent="-28575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20201E"/>
                </a:solidFill>
                <a:latin typeface="Helvetica Neue LT Std 45 Ligh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20201E"/>
                </a:solidFill>
                <a:latin typeface="Helvetica Neue LT Std 45 Ligh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 Neue LT Std 35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429" indent="-230429" defTabSz="737354">
              <a:spcBef>
                <a:spcPts val="806"/>
              </a:spcBef>
            </a:pP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Ab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inis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est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aut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voloriae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.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Genesseria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ipicatur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ad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quia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dit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eatur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repudae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doluptat</a:t>
            </a:r>
            <a:br>
              <a:rPr lang="en-GB" sz="887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45 Light" panose="020B0403020202020204" pitchFamily="34" charset="77"/>
              </a:rPr>
            </a:br>
            <a:br>
              <a:rPr lang="en-GB" sz="887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45 Light" panose="020B0403020202020204" pitchFamily="34" charset="77"/>
              </a:rPr>
            </a:b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Quid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est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,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sunti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officiist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, to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volut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b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</a:b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aut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et qui </a:t>
            </a:r>
          </a:p>
          <a:p>
            <a:pPr marL="230429" indent="-230429" defTabSz="737354">
              <a:spcBef>
                <a:spcPts val="806"/>
              </a:spcBef>
            </a:pP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Quid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est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,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sunti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officiist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, to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volut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aut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et qui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dolupta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cus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velecti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berios</a:t>
            </a:r>
            <a:r>
              <a:rPr lang="en-US" sz="887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 se </a:t>
            </a:r>
            <a:r>
              <a:rPr lang="en-US" sz="887" dirty="0" err="1">
                <a:solidFill>
                  <a:prstClr val="black">
                    <a:lumMod val="65000"/>
                    <a:lumOff val="35000"/>
                  </a:prstClr>
                </a:solidFill>
                <a:latin typeface="Helvetica Neue LT Pro 45 Light" panose="020B0403020202020204" pitchFamily="34" charset="77"/>
              </a:rPr>
              <a:t>laborporitio</a:t>
            </a:r>
            <a:endParaRPr lang="en-US" sz="887" dirty="0">
              <a:solidFill>
                <a:prstClr val="black">
                  <a:lumMod val="65000"/>
                  <a:lumOff val="35000"/>
                </a:prstClr>
              </a:solidFill>
              <a:latin typeface="Helvetica Neue LT Pro 45 Light" panose="020B0403020202020204" pitchFamily="34" charset="77"/>
            </a:endParaRPr>
          </a:p>
          <a:p>
            <a:pPr marL="230429" indent="-230429" defTabSz="737354">
              <a:spcBef>
                <a:spcPts val="806"/>
              </a:spcBef>
            </a:pPr>
            <a:r>
              <a:rPr lang="en-US" sz="1129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45 Light" panose="020B0403020202020204" pitchFamily="34" charset="77"/>
              </a:rPr>
              <a:t>Body Copy – </a:t>
            </a:r>
            <a:br>
              <a:rPr lang="en-US" sz="1129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45 Light" panose="020B0403020202020204" pitchFamily="34" charset="77"/>
              </a:rPr>
            </a:br>
            <a:r>
              <a:rPr lang="en-US" sz="1129" dirty="0" err="1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45 Light" panose="020B0403020202020204" pitchFamily="34" charset="77"/>
              </a:rPr>
              <a:t>Hevetica</a:t>
            </a:r>
            <a:r>
              <a:rPr lang="en-US" sz="1129" dirty="0">
                <a:solidFill>
                  <a:srgbClr val="000000">
                    <a:lumMod val="65000"/>
                    <a:lumOff val="35000"/>
                  </a:srgbClr>
                </a:solidFill>
                <a:latin typeface="Helvetica Neue LT Pro 45 Light" panose="020B0403020202020204" pitchFamily="34" charset="77"/>
              </a:rPr>
              <a:t> Neue Lt Pro – 14pt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D4A9DA12-082B-A34C-8468-11587E48967B}"/>
              </a:ext>
            </a:extLst>
          </p:cNvPr>
          <p:cNvSpPr txBox="1">
            <a:spLocks/>
          </p:cNvSpPr>
          <p:nvPr userDrawn="1"/>
        </p:nvSpPr>
        <p:spPr>
          <a:xfrm>
            <a:off x="464341" y="282971"/>
            <a:ext cx="3914022" cy="390715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37354"/>
            <a:r>
              <a:rPr lang="en-US" sz="1613" dirty="0">
                <a:solidFill>
                  <a:prstClr val="black">
                    <a:lumMod val="65000"/>
                    <a:lumOff val="35000"/>
                  </a:prstClr>
                </a:solidFill>
                <a:latin typeface="Helvetica Neue LT Std 65 Medium" panose="020B0604020202020204" pitchFamily="34" charset="0"/>
              </a:rPr>
              <a:t>PowerPoint Template Guide</a:t>
            </a:r>
          </a:p>
        </p:txBody>
      </p:sp>
    </p:spTree>
    <p:extLst>
      <p:ext uri="{BB962C8B-B14F-4D97-AF65-F5344CB8AC3E}">
        <p14:creationId xmlns:p14="http://schemas.microsoft.com/office/powerpoint/2010/main" val="2568026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FFACF0BA-FCB8-2D4A-9836-FD816C771A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3363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1E50F2-9DE1-2E46-9E9D-F3A789C485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13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0">
            <a:extLst>
              <a:ext uri="{FF2B5EF4-FFF2-40B4-BE49-F238E27FC236}">
                <a16:creationId xmlns:a16="http://schemas.microsoft.com/office/drawing/2014/main" id="{5F127328-5914-8746-9676-46AEF2593F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45E6C8-F8C7-574A-9C5C-305FA222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68" y="2688964"/>
            <a:ext cx="4856568" cy="1480071"/>
          </a:xfrm>
          <a:prstGeom prst="rect">
            <a:avLst/>
          </a:prstGeom>
        </p:spPr>
        <p:txBody>
          <a:bodyPr anchor="b"/>
          <a:lstStyle>
            <a:lvl1pPr>
              <a:defRPr sz="4800" b="0" i="0">
                <a:solidFill>
                  <a:schemeClr val="bg1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90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C521267E-3022-A74A-971C-6C1E2121DF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E21D48B-0AA6-6545-8696-0290965D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629" y="1623373"/>
            <a:ext cx="3139971" cy="2166730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AD00B6-DB3F-A94F-80AB-5497BFEDCD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57600" y="1623373"/>
            <a:ext cx="3148908" cy="293211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r>
              <a:rPr lang="en-GB" dirty="0"/>
              <a:t>Second level</a:t>
            </a:r>
          </a:p>
          <a:p>
            <a:pPr lvl="1"/>
            <a:r>
              <a:rPr lang="en-GB" dirty="0"/>
              <a:t>Third level</a:t>
            </a:r>
          </a:p>
          <a:p>
            <a:pPr lvl="2"/>
            <a:r>
              <a:rPr lang="en-GB" dirty="0"/>
              <a:t>Fourth level</a:t>
            </a:r>
          </a:p>
          <a:p>
            <a:pPr lvl="3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92D929-61E5-2249-9856-646EEDD981C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0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8699B13-3C3C-E843-9056-43C49BFD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629" y="487300"/>
            <a:ext cx="4735091" cy="1369209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7" name="Picture 16" descr="A picture containing indoor, shelf, sitting, book&#10;&#10;Description automatically generated">
            <a:extLst>
              <a:ext uri="{FF2B5EF4-FFF2-40B4-BE49-F238E27FC236}">
                <a16:creationId xmlns:a16="http://schemas.microsoft.com/office/drawing/2014/main" id="{A6DFB6EE-17A2-A541-BF74-02235A207D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29000"/>
            <a:ext cx="12192000" cy="23067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EDFE59-AE3F-D944-82B6-B50946DF4B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0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9885BEA-7C33-EC4C-9B83-76A1B77EB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629" y="487300"/>
            <a:ext cx="4629406" cy="1369209"/>
          </a:xfrm>
          <a:prstGeom prst="rect">
            <a:avLst/>
          </a:prstGeom>
        </p:spPr>
        <p:txBody>
          <a:bodyPr lIns="0"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D9B2882-406D-0A4D-BF70-0A3D2EB58A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69127" y="1238522"/>
            <a:ext cx="2036041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B15EC4-7827-AD44-9BF2-5FF8608DDB4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69127" y="1411982"/>
            <a:ext cx="2036763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25FD1F12-AD2C-7341-8AFB-CDB935BA98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22724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DEAA0E9D-C17D-9848-AED5-206761E20B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22633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026F6D38-3BF3-A84D-85B0-AF87285D1F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87954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DD7A5CEC-EC14-9F40-AF5A-DE0DD70F29B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87863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8C37767A-9381-684B-AFF3-4BC41ACA71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91055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30568923-57EA-3244-993A-D090E73CAC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0964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52684357-8BAC-7C47-887A-37917745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361375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E757602-E883-0C46-83AF-8B1CEC8D9CE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361284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E80E63D6-51AF-9342-84DD-2F397CF5E0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7720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800E494D-C690-A141-A71E-A48CBF0A61D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7629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A23863FE-952A-244D-90F7-688D9A0DDD2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22724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60A29BA-89A0-BA4C-A5D2-BF6E7D66D82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22633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89898E1A-7B68-F04E-8DF9-7DF4AC3F202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87954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FE65C65B-35EF-AF42-937E-CB58BD9F5DC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087863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E8818411-28B7-E348-8FC0-16EA9B5CD6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191055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1D298B64-DB9D-7D4F-85F5-13A6775E23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90964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CA7EE175-F504-A241-BB9E-4B63D942124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361375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33A5E4BB-C47B-5146-8E48-1E9A4ED09F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61284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CDFCD2CC-774B-7C45-B5EF-4845C476F6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7720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54099D0C-11DE-564E-87CD-3D7CA122E36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7629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5176D-C25B-0B4F-9953-18721D7311C3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18540" y="2012178"/>
            <a:ext cx="1643869" cy="1058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3034D6EA-24FA-B44E-B175-A69466B6913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361401" y="2012178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F6C71354-D9C6-0944-A6F7-99F3174B5B91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4197453" y="2012178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44E7A985-A721-C642-8A01-B43F591F76EE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085092" y="2012178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5FA04993-DD2D-FE4F-9418-231283FBC62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927464" y="2012178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F831207F-DC8C-AA47-AFC2-667CF2F429E4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518540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A2F6536A-9693-E841-AD61-8C359448084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2361401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28EFB759-7961-0F4B-9DA2-9B07D82B3B79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197453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F10325A2-6AE5-2B40-BA16-62A41FF0994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085092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48548331-C398-0441-8680-2BC2E34EA6B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7927464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DD52C364-564D-1C4F-82AA-CD456091DD55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632170" y="611157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34A5EC81-F5AA-BD4F-AD20-F610E3D2A6A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59476" y="3185414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F8D452BD-BCAB-8E4B-8F90-5D25276410E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759385" y="3358874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3C461A69-4097-4449-90FF-4E186AE70D6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759476" y="5115866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77 Bold C" panose="020B0604020202020204" pitchFamily="34" charset="0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 Neue LT Std 77 Bold C" panose="020B0604020202020204" pitchFamily="34" charset="0"/>
              </a:defRPr>
            </a:lvl5pPr>
          </a:lstStyle>
          <a:p>
            <a:pPr lvl="0"/>
            <a:r>
              <a:rPr lang="en-GB" dirty="0"/>
              <a:t>Name Surname</a:t>
            </a:r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8CF0C9D9-5593-DE4A-8CDE-70AC8BAEB3F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759385" y="5289326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5pPr>
          </a:lstStyle>
          <a:p>
            <a:pPr lvl="0"/>
            <a:r>
              <a:rPr lang="en-GB" dirty="0"/>
              <a:t>Job title</a:t>
            </a:r>
            <a:endParaRPr lang="en-US" dirty="0"/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130CC36B-383B-694A-B2BC-DC26B0643A4B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9764216" y="2012178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9" name="Picture Placeholder 2">
            <a:extLst>
              <a:ext uri="{FF2B5EF4-FFF2-40B4-BE49-F238E27FC236}">
                <a16:creationId xmlns:a16="http://schemas.microsoft.com/office/drawing/2014/main" id="{426D85E2-E3EC-D747-8E19-BC2E5FD68A65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9764216" y="3942630"/>
            <a:ext cx="1643869" cy="105886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557146A8-C6A5-974F-A80C-0D6180B310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55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py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1BE0F4E-7F52-BF43-AF16-31579F5CC4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273F311-619C-EE41-937C-5749C9503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025" y="560117"/>
            <a:ext cx="5043199" cy="1289948"/>
          </a:xfrm>
          <a:prstGeom prst="rect">
            <a:avLst/>
          </a:prstGeom>
        </p:spPr>
        <p:txBody>
          <a:bodyPr anchor="t"/>
          <a:lstStyle>
            <a:lvl1pPr>
              <a:defRPr sz="4400" b="0" i="0">
                <a:solidFill>
                  <a:srgbClr val="FFBF22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40614858-C7E0-384B-835C-E29EEB6B58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024" y="2410182"/>
            <a:ext cx="5043199" cy="2024936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0" i="0">
                <a:solidFill>
                  <a:srgbClr val="FFBF22"/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09C47B6E-226B-D145-B819-97EEF7D88F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4" y="4595737"/>
            <a:ext cx="5043199" cy="22803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1" i="1">
                <a:solidFill>
                  <a:srgbClr val="E75400"/>
                </a:solidFill>
                <a:latin typeface="Helvetica Neue LT Std 97 Black 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0F38ADB-7D45-C04A-9FF2-6847299BBE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7023" y="4978510"/>
            <a:ext cx="5043199" cy="867691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285750" indent="-285750">
              <a:buFont typeface="Arial" panose="020B0604020202020204" pitchFamily="34" charset="0"/>
              <a:buChar char="•"/>
              <a:defRPr sz="1200" b="0" i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T Std 45 Light" panose="020B0403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1C126A1-39C9-0641-91C2-B4B94AB26E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7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_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8ED66F-0EB9-EB4F-A569-6553307991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0B05D63-EF16-2143-86ED-6E9D01BA15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23332" y="1029439"/>
            <a:ext cx="5466532" cy="4822721"/>
          </a:xfrm>
          <a:prstGeom prst="rect">
            <a:avLst/>
          </a:prstGeom>
        </p:spPr>
        <p:txBody>
          <a:bodyPr anchor="t"/>
          <a:lstStyle>
            <a:lvl1pPr algn="r">
              <a:defRPr sz="8800" b="0" i="0">
                <a:solidFill>
                  <a:schemeClr val="bg1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</a:t>
            </a:r>
            <a:endParaRPr lang="en-US" dirty="0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CB0A175-8000-8045-8A36-936A38EAF8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3067" y="1363133"/>
            <a:ext cx="4199466" cy="4131734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171450" indent="-171450"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Helvetica Neue LT Std 65 Medium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25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rge Text _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8ED66F-0EB9-EB4F-A569-6553307991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03438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0B05D63-EF16-2143-86ED-6E9D01BA15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23332" y="714006"/>
            <a:ext cx="5466532" cy="4822721"/>
          </a:xfrm>
          <a:prstGeom prst="rect">
            <a:avLst/>
          </a:prstGeom>
        </p:spPr>
        <p:txBody>
          <a:bodyPr anchor="t"/>
          <a:lstStyle>
            <a:lvl1pPr algn="r">
              <a:defRPr sz="8800" b="0" i="0">
                <a:solidFill>
                  <a:schemeClr val="bg1"/>
                </a:solidFill>
                <a:latin typeface="Helvetica Neue LT Std 65 Medium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dirty="0"/>
              <a:t>CLICK TO EDIT MASTER TITLE</a:t>
            </a:r>
            <a:endParaRPr lang="en-US" dirty="0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CB0A175-8000-8045-8A36-936A38EAF8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3067" y="1047700"/>
            <a:ext cx="4199466" cy="4131734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171450" indent="-171450">
              <a:buFont typeface="Arial" panose="020B0604020202020204" pitchFamily="34" charset="0"/>
              <a:buChar char="•"/>
              <a:defRPr sz="2000" b="0" i="0">
                <a:solidFill>
                  <a:schemeClr val="bg1"/>
                </a:solidFill>
                <a:latin typeface="Helvetica Neue LT Std 65 Medium" panose="020B0604020202020204" pitchFamily="34" charset="0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 Neue LT Std 45 Light" panose="020B0403020202020204" pitchFamily="34" charset="0"/>
              </a:defRPr>
            </a:lvl4pPr>
            <a:lvl5pPr marL="1828755" indent="0">
              <a:buNone/>
              <a:defRPr b="0" i="0">
                <a:latin typeface="Helvetica Neue LT Std 35 Thin" panose="020B0403020202020204" pitchFamily="34" charset="0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78A5C3-04DF-D048-947C-652A68DDAA7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48400"/>
            <a:ext cx="12192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20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86" r:id="rId9"/>
    <p:sldLayoutId id="2147483675" r:id="rId10"/>
    <p:sldLayoutId id="2147483676" r:id="rId11"/>
    <p:sldLayoutId id="2147483684" r:id="rId12"/>
    <p:sldLayoutId id="2147483677" r:id="rId13"/>
    <p:sldLayoutId id="2147483681" r:id="rId14"/>
    <p:sldLayoutId id="2147483687" r:id="rId15"/>
    <p:sldLayoutId id="2147483683" r:id="rId16"/>
    <p:sldLayoutId id="2147483685" r:id="rId17"/>
    <p:sldLayoutId id="2147483682" r:id="rId18"/>
    <p:sldLayoutId id="2147483706" r:id="rId19"/>
    <p:sldLayoutId id="2147483680" r:id="rId20"/>
    <p:sldLayoutId id="2147483690" r:id="rId21"/>
    <p:sldLayoutId id="2147483691" r:id="rId22"/>
    <p:sldLayoutId id="2147483688" r:id="rId23"/>
    <p:sldLayoutId id="2147483678" r:id="rId24"/>
    <p:sldLayoutId id="2147483679" r:id="rId25"/>
    <p:sldLayoutId id="2147483705" r:id="rId26"/>
    <p:sldLayoutId id="2147483693" r:id="rId27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ionalgrideso.com/document/91396/download" TargetMode="External"/><Relationship Id="rId2" Type="http://schemas.openxmlformats.org/officeDocument/2006/relationships/hyperlink" Target="https://www.nationalgrideso.com/document/184631/download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9E03FD-824A-3A41-A5D1-B9E9C4FFCB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47746" y="2265526"/>
            <a:ext cx="7733413" cy="1227137"/>
          </a:xfrm>
        </p:spPr>
        <p:txBody>
          <a:bodyPr/>
          <a:lstStyle/>
          <a:p>
            <a:r>
              <a:rPr lang="en-US" dirty="0"/>
              <a:t>Sites with Final and Non-Final Demand (CMP363/4)</a:t>
            </a:r>
          </a:p>
          <a:p>
            <a:r>
              <a:rPr lang="en-US" dirty="0"/>
              <a:t>Workgroup 2</a:t>
            </a:r>
          </a:p>
        </p:txBody>
      </p:sp>
    </p:spTree>
    <p:extLst>
      <p:ext uri="{BB962C8B-B14F-4D97-AF65-F5344CB8AC3E}">
        <p14:creationId xmlns:p14="http://schemas.microsoft.com/office/powerpoint/2010/main" val="4061758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41B67-ADE8-4D64-AF79-40B1AA6FBD0E}"/>
              </a:ext>
            </a:extLst>
          </p:cNvPr>
          <p:cNvSpPr txBox="1"/>
          <p:nvPr/>
        </p:nvSpPr>
        <p:spPr>
          <a:xfrm>
            <a:off x="560717" y="526211"/>
            <a:ext cx="683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7. Single Site with combination of Final and non-Final Demand in series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EC9212-4156-4CA3-AB81-11499AF15F48}"/>
              </a:ext>
            </a:extLst>
          </p:cNvPr>
          <p:cNvSpPr txBox="1"/>
          <p:nvPr/>
        </p:nvSpPr>
        <p:spPr>
          <a:xfrm>
            <a:off x="672346" y="2580809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BDADC0-5AEE-4AF2-A2FA-EFE6DE8C1E2F}"/>
              </a:ext>
            </a:extLst>
          </p:cNvPr>
          <p:cNvSpPr/>
          <p:nvPr/>
        </p:nvSpPr>
        <p:spPr>
          <a:xfrm>
            <a:off x="3234101" y="1673258"/>
            <a:ext cx="5098211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9EDA87-0293-4968-9618-B268D30968D7}"/>
              </a:ext>
            </a:extLst>
          </p:cNvPr>
          <p:cNvSpPr txBox="1"/>
          <p:nvPr/>
        </p:nvSpPr>
        <p:spPr>
          <a:xfrm>
            <a:off x="5125060" y="1184178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BC9A53-6295-4659-B1F9-B74384A82774}"/>
              </a:ext>
            </a:extLst>
          </p:cNvPr>
          <p:cNvSpPr txBox="1"/>
          <p:nvPr/>
        </p:nvSpPr>
        <p:spPr>
          <a:xfrm>
            <a:off x="6493518" y="2071869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BD2940-B08B-466F-BCBD-332D6AEFF7C9}"/>
              </a:ext>
            </a:extLst>
          </p:cNvPr>
          <p:cNvSpPr txBox="1"/>
          <p:nvPr/>
        </p:nvSpPr>
        <p:spPr>
          <a:xfrm>
            <a:off x="6571834" y="3564925"/>
            <a:ext cx="172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Demand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754508-93BC-4EB5-B2E5-F43EFE4AB3BD}"/>
              </a:ext>
            </a:extLst>
          </p:cNvPr>
          <p:cNvSpPr txBox="1"/>
          <p:nvPr/>
        </p:nvSpPr>
        <p:spPr>
          <a:xfrm>
            <a:off x="6261884" y="4793667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Demand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D6D774-9F71-4ECF-B0E6-98AF8F47C926}"/>
              </a:ext>
            </a:extLst>
          </p:cNvPr>
          <p:cNvCxnSpPr>
            <a:cxnSpLocks/>
            <a:stCxn id="6" idx="3"/>
            <a:endCxn id="22" idx="1"/>
          </p:cNvCxnSpPr>
          <p:nvPr/>
        </p:nvCxnSpPr>
        <p:spPr>
          <a:xfrm>
            <a:off x="2621916" y="3734971"/>
            <a:ext cx="113223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32D1E48-2076-42A4-AE29-E3E4C1895821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493300" y="2254587"/>
            <a:ext cx="2000218" cy="19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63E60FA-E2AF-4562-9700-05739608281B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4487074" y="4968126"/>
            <a:ext cx="1774810" cy="10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5D0752F-A2A0-4F07-8747-DF2A6D9A0B66}"/>
              </a:ext>
            </a:extLst>
          </p:cNvPr>
          <p:cNvCxnSpPr>
            <a:cxnSpLocks/>
          </p:cNvCxnSpPr>
          <p:nvPr/>
        </p:nvCxnSpPr>
        <p:spPr>
          <a:xfrm flipH="1" flipV="1">
            <a:off x="4487074" y="2254587"/>
            <a:ext cx="21422" cy="12824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72558BD-6DBB-47D1-A764-78D6AE6C02E6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5678080" y="3728339"/>
            <a:ext cx="815438" cy="66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FE12C80-753D-4462-8A9A-5D4A06D61F1E}"/>
              </a:ext>
            </a:extLst>
          </p:cNvPr>
          <p:cNvSpPr txBox="1"/>
          <p:nvPr/>
        </p:nvSpPr>
        <p:spPr>
          <a:xfrm>
            <a:off x="2786271" y="3380259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30BE84-BD2D-4934-B447-70603A9D3186}"/>
              </a:ext>
            </a:extLst>
          </p:cNvPr>
          <p:cNvSpPr txBox="1"/>
          <p:nvPr/>
        </p:nvSpPr>
        <p:spPr>
          <a:xfrm>
            <a:off x="6156764" y="188525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7C3E5C-82CA-4E44-9D01-7A9B92F82031}"/>
              </a:ext>
            </a:extLst>
          </p:cNvPr>
          <p:cNvSpPr txBox="1"/>
          <p:nvPr/>
        </p:nvSpPr>
        <p:spPr>
          <a:xfrm>
            <a:off x="6112306" y="32991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93B72F-C8B1-40CC-B2C5-15633AC636C2}"/>
              </a:ext>
            </a:extLst>
          </p:cNvPr>
          <p:cNvSpPr txBox="1"/>
          <p:nvPr/>
        </p:nvSpPr>
        <p:spPr>
          <a:xfrm>
            <a:off x="5824915" y="459879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9DD59D-E0FF-4106-B959-C5DBA6118521}"/>
              </a:ext>
            </a:extLst>
          </p:cNvPr>
          <p:cNvSpPr txBox="1"/>
          <p:nvPr/>
        </p:nvSpPr>
        <p:spPr>
          <a:xfrm>
            <a:off x="8688105" y="1303926"/>
            <a:ext cx="30656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Assuming the ‘boxed’ Non Final Demand is only metered at point ‘X’</a:t>
            </a:r>
          </a:p>
          <a:p>
            <a:endParaRPr lang="en-GB" dirty="0"/>
          </a:p>
          <a:p>
            <a:r>
              <a:rPr lang="en-GB" dirty="0"/>
              <a:t>Demand figure used in the methodology will be any of the following based on meter configuration;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+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i.e. separately isolating point C from the rest of the site.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AB6FB2-4D7F-4F24-86F3-DDE05ED7995C}"/>
              </a:ext>
            </a:extLst>
          </p:cNvPr>
          <p:cNvSpPr txBox="1"/>
          <p:nvPr/>
        </p:nvSpPr>
        <p:spPr>
          <a:xfrm>
            <a:off x="3754155" y="3550305"/>
            <a:ext cx="1923925" cy="369332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Non Final Demand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454103C-5076-4697-BA3A-0F7F5FBE0F58}"/>
              </a:ext>
            </a:extLst>
          </p:cNvPr>
          <p:cNvCxnSpPr>
            <a:cxnSpLocks/>
          </p:cNvCxnSpPr>
          <p:nvPr/>
        </p:nvCxnSpPr>
        <p:spPr>
          <a:xfrm flipV="1">
            <a:off x="4497785" y="3919637"/>
            <a:ext cx="19799" cy="10586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5E6BDF9-E264-4649-9607-6B7145891978}"/>
              </a:ext>
            </a:extLst>
          </p:cNvPr>
          <p:cNvCxnSpPr>
            <a:cxnSpLocks/>
          </p:cNvCxnSpPr>
          <p:nvPr/>
        </p:nvCxnSpPr>
        <p:spPr>
          <a:xfrm flipV="1">
            <a:off x="671257" y="6505210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EC439A7-A6C4-47AE-8120-45B82CA0E751}"/>
              </a:ext>
            </a:extLst>
          </p:cNvPr>
          <p:cNvSpPr txBox="1"/>
          <p:nvPr/>
        </p:nvSpPr>
        <p:spPr>
          <a:xfrm>
            <a:off x="1877520" y="6304581"/>
            <a:ext cx="3524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User Assets and/or Private Network</a:t>
            </a:r>
          </a:p>
        </p:txBody>
      </p:sp>
    </p:spTree>
    <p:extLst>
      <p:ext uri="{BB962C8B-B14F-4D97-AF65-F5344CB8AC3E}">
        <p14:creationId xmlns:p14="http://schemas.microsoft.com/office/powerpoint/2010/main" val="2462414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F33E460-C766-4008-B5F7-5E5DFEF1FA57}"/>
              </a:ext>
            </a:extLst>
          </p:cNvPr>
          <p:cNvSpPr txBox="1"/>
          <p:nvPr/>
        </p:nvSpPr>
        <p:spPr>
          <a:xfrm>
            <a:off x="560717" y="526211"/>
            <a:ext cx="216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8. ‘Flow through’ site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F8C195-E6BC-49DB-B215-57745FBA6292}"/>
              </a:ext>
            </a:extLst>
          </p:cNvPr>
          <p:cNvSpPr txBox="1"/>
          <p:nvPr/>
        </p:nvSpPr>
        <p:spPr>
          <a:xfrm>
            <a:off x="253537" y="2338526"/>
            <a:ext cx="1949570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D16217-301C-407E-9D22-646301FCA5F7}"/>
              </a:ext>
            </a:extLst>
          </p:cNvPr>
          <p:cNvSpPr/>
          <p:nvPr/>
        </p:nvSpPr>
        <p:spPr>
          <a:xfrm>
            <a:off x="2385839" y="2482104"/>
            <a:ext cx="3405312" cy="2773068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07217C-7FA6-427E-98E3-6603153F8F23}"/>
              </a:ext>
            </a:extLst>
          </p:cNvPr>
          <p:cNvSpPr txBox="1"/>
          <p:nvPr/>
        </p:nvSpPr>
        <p:spPr>
          <a:xfrm>
            <a:off x="3534897" y="2011824"/>
            <a:ext cx="119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C8992E-FC18-4846-B1BC-F4B752570AB6}"/>
              </a:ext>
            </a:extLst>
          </p:cNvPr>
          <p:cNvSpPr txBox="1"/>
          <p:nvPr/>
        </p:nvSpPr>
        <p:spPr>
          <a:xfrm>
            <a:off x="2456564" y="256873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B3E0B4-229E-4177-9563-E5AABEFB1EE1}"/>
              </a:ext>
            </a:extLst>
          </p:cNvPr>
          <p:cNvSpPr txBox="1"/>
          <p:nvPr/>
        </p:nvSpPr>
        <p:spPr>
          <a:xfrm>
            <a:off x="8688105" y="1303926"/>
            <a:ext cx="30656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Demand figure used in the methodology will be any of the following based on meter configuration;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|X – Y|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i.e. separately isolating point A from the rest of the site.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02E5651-A463-42BF-A763-43559084B07B}"/>
              </a:ext>
            </a:extLst>
          </p:cNvPr>
          <p:cNvSpPr txBox="1"/>
          <p:nvPr/>
        </p:nvSpPr>
        <p:spPr>
          <a:xfrm>
            <a:off x="6149954" y="2341928"/>
            <a:ext cx="1949570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1BBF5150-803A-4650-B1B9-F16346847AA9}"/>
              </a:ext>
            </a:extLst>
          </p:cNvPr>
          <p:cNvCxnSpPr>
            <a:cxnSpLocks/>
            <a:stCxn id="6" idx="3"/>
            <a:endCxn id="11" idx="1"/>
          </p:cNvCxnSpPr>
          <p:nvPr/>
        </p:nvCxnSpPr>
        <p:spPr>
          <a:xfrm>
            <a:off x="2203107" y="2938691"/>
            <a:ext cx="3946847" cy="3402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BAAE375C-620E-4C94-BD0A-D456DB046134}"/>
              </a:ext>
            </a:extLst>
          </p:cNvPr>
          <p:cNvCxnSpPr>
            <a:cxnSpLocks/>
          </p:cNvCxnSpPr>
          <p:nvPr/>
        </p:nvCxnSpPr>
        <p:spPr>
          <a:xfrm>
            <a:off x="671257" y="6127978"/>
            <a:ext cx="1114127" cy="1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EFF0059-DABD-4947-A4D5-E22AFC6679F7}"/>
              </a:ext>
            </a:extLst>
          </p:cNvPr>
          <p:cNvSpPr txBox="1"/>
          <p:nvPr/>
        </p:nvSpPr>
        <p:spPr>
          <a:xfrm>
            <a:off x="1877520" y="5943312"/>
            <a:ext cx="2255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Transmission Network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6C76A8F-1F52-4124-946A-E6190920B518}"/>
              </a:ext>
            </a:extLst>
          </p:cNvPr>
          <p:cNvCxnSpPr>
            <a:cxnSpLocks/>
          </p:cNvCxnSpPr>
          <p:nvPr/>
        </p:nvCxnSpPr>
        <p:spPr>
          <a:xfrm flipV="1">
            <a:off x="3967316" y="2938691"/>
            <a:ext cx="7610" cy="145463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8FFB3D6-69A1-40BA-9C68-A1A1C51A3287}"/>
              </a:ext>
            </a:extLst>
          </p:cNvPr>
          <p:cNvSpPr txBox="1"/>
          <p:nvPr/>
        </p:nvSpPr>
        <p:spPr>
          <a:xfrm>
            <a:off x="3228171" y="4528735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24F55F-CF51-4C14-BF26-77923101A631}"/>
              </a:ext>
            </a:extLst>
          </p:cNvPr>
          <p:cNvSpPr txBox="1"/>
          <p:nvPr/>
        </p:nvSpPr>
        <p:spPr>
          <a:xfrm>
            <a:off x="3998800" y="407337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20BF51-7748-4989-BB53-5C1BBCBC319D}"/>
              </a:ext>
            </a:extLst>
          </p:cNvPr>
          <p:cNvSpPr txBox="1"/>
          <p:nvPr/>
        </p:nvSpPr>
        <p:spPr>
          <a:xfrm>
            <a:off x="5406534" y="256873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649B42B-9AA0-4A9E-BDCE-FBA29722FC2F}"/>
              </a:ext>
            </a:extLst>
          </p:cNvPr>
          <p:cNvCxnSpPr>
            <a:cxnSpLocks/>
          </p:cNvCxnSpPr>
          <p:nvPr/>
        </p:nvCxnSpPr>
        <p:spPr>
          <a:xfrm flipV="1">
            <a:off x="671257" y="6505210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0D4F5A3-FFFD-43B0-BF75-8F6A0510E49F}"/>
              </a:ext>
            </a:extLst>
          </p:cNvPr>
          <p:cNvSpPr txBox="1"/>
          <p:nvPr/>
        </p:nvSpPr>
        <p:spPr>
          <a:xfrm>
            <a:off x="1877520" y="6304581"/>
            <a:ext cx="3524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User Assets and/or Private Network</a:t>
            </a:r>
          </a:p>
        </p:txBody>
      </p:sp>
    </p:spTree>
    <p:extLst>
      <p:ext uri="{BB962C8B-B14F-4D97-AF65-F5344CB8AC3E}">
        <p14:creationId xmlns:p14="http://schemas.microsoft.com/office/powerpoint/2010/main" val="3493551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FB6DCC-2806-DF4F-897A-4A27CC3E4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461301"/>
            <a:ext cx="11115357" cy="637747"/>
          </a:xfrm>
        </p:spPr>
        <p:txBody>
          <a:bodyPr/>
          <a:lstStyle/>
          <a:p>
            <a:r>
              <a:rPr lang="en-US" sz="4000" dirty="0"/>
              <a:t>Current Declaration Process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2C2CE6-CFA3-43E5-9957-173F05854C7D}"/>
              </a:ext>
            </a:extLst>
          </p:cNvPr>
          <p:cNvSpPr txBox="1"/>
          <p:nvPr/>
        </p:nvSpPr>
        <p:spPr>
          <a:xfrm>
            <a:off x="278906" y="1099299"/>
            <a:ext cx="11558119" cy="433965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Currently have a Declaration process implemented for </a:t>
            </a:r>
            <a:r>
              <a:rPr lang="en-GB" sz="24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BSUoS</a:t>
            </a:r>
            <a:r>
              <a:rPr lang="en-GB" sz="24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under CMP281, guidance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note available here - 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hlinkClick r:id="rId2"/>
              </a:rPr>
              <a:t>https://www.nationalgrideso.com/document/184631/download</a:t>
            </a: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1028700" lvl="1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Other 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BSUoS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changes (e.g. CMP308) will use this too.</a:t>
            </a:r>
          </a:p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This process was the base used for CMP334, which was approved by Ofgem.</a:t>
            </a:r>
          </a:p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Legal text for this Declaration is captured under the definition of Declaration in CUSC Section 11.</a:t>
            </a:r>
          </a:p>
          <a:p>
            <a:pPr marL="1028700" lvl="1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Link to CUSC Section 11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legal text -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hlinkClick r:id="rId3"/>
              </a:rPr>
              <a:t>https://www.nationalgrideso.com/document/91396/download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endParaRPr lang="en-GB" sz="2000" b="0" i="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387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FB6DCC-2806-DF4F-897A-4A27CC3E4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461301"/>
            <a:ext cx="11115357" cy="637747"/>
          </a:xfrm>
        </p:spPr>
        <p:txBody>
          <a:bodyPr/>
          <a:lstStyle/>
          <a:p>
            <a:r>
              <a:rPr lang="en-US" sz="4000" dirty="0"/>
              <a:t>Proposed Changes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2C2CE6-CFA3-43E5-9957-173F05854C7D}"/>
              </a:ext>
            </a:extLst>
          </p:cNvPr>
          <p:cNvSpPr txBox="1"/>
          <p:nvPr/>
        </p:nvSpPr>
        <p:spPr>
          <a:xfrm>
            <a:off x="278906" y="1099299"/>
            <a:ext cx="11745454" cy="544764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Do not believe the current definition/legal text for the Declaration needs to change, however the guidance note will need major updates. </a:t>
            </a: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Looking to harmonise (if possible) the </a:t>
            </a:r>
            <a:r>
              <a:rPr lang="en-GB" sz="24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BSUoS</a:t>
            </a:r>
            <a:r>
              <a:rPr lang="en-GB" sz="24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and </a:t>
            </a:r>
            <a:r>
              <a:rPr lang="en-GB" sz="24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TNUoS</a:t>
            </a:r>
            <a:r>
              <a:rPr lang="en-GB" sz="24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requirements in to a single declaration document.</a:t>
            </a:r>
          </a:p>
          <a:p>
            <a:pPr marL="1028700" lvl="1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Minor difference in scope between 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TNUoS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and 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BSUoS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for embedded CVA sites.</a:t>
            </a:r>
            <a:endParaRPr lang="en-GB" sz="2000" b="0" i="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For complicated sites, need to capture the logic of how to isolate Non-Final Demand volumes from the rest of the site.</a:t>
            </a:r>
          </a:p>
          <a:p>
            <a:pPr marL="1028700" lvl="1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As this will be site specific, need to capture is for each site in a simple way. </a:t>
            </a:r>
          </a:p>
          <a:p>
            <a:pPr marL="1028700" lvl="1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571500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Other potential changes for the workgroup to feedback on;</a:t>
            </a:r>
          </a:p>
          <a:p>
            <a:pPr marL="1028700" lvl="1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Should the declaration be time-li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mited or NGESO have audit rights to monitor the declaration?</a:t>
            </a:r>
          </a:p>
          <a:p>
            <a:pPr marL="1028700" lvl="1" indent="-571500">
              <a:buClr>
                <a:srgbClr val="FFBF22"/>
              </a:buClr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chemeClr val="tx1">
                  <a:lumMod val="65000"/>
                  <a:lumOff val="35000"/>
                </a:schemeClr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340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0D19ED2-A9A6-48DA-8983-E361D538106D}"/>
              </a:ext>
            </a:extLst>
          </p:cNvPr>
          <p:cNvSpPr txBox="1"/>
          <p:nvPr/>
        </p:nvSpPr>
        <p:spPr>
          <a:xfrm>
            <a:off x="964119" y="2580809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7E4C78-3784-4C1E-A789-E0B5D71FEE9E}"/>
              </a:ext>
            </a:extLst>
          </p:cNvPr>
          <p:cNvSpPr txBox="1"/>
          <p:nvPr/>
        </p:nvSpPr>
        <p:spPr>
          <a:xfrm>
            <a:off x="560717" y="526211"/>
            <a:ext cx="6926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 Single Site with combination of Final and non-Final Demand in parallel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B88AFA-1D97-46B3-A0F9-74F4AC8B7475}"/>
              </a:ext>
            </a:extLst>
          </p:cNvPr>
          <p:cNvSpPr/>
          <p:nvPr/>
        </p:nvSpPr>
        <p:spPr>
          <a:xfrm>
            <a:off x="3234101" y="1673258"/>
            <a:ext cx="5098211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B8D950-B353-40F2-BAC9-3D75114AB7E6}"/>
              </a:ext>
            </a:extLst>
          </p:cNvPr>
          <p:cNvSpPr txBox="1"/>
          <p:nvPr/>
        </p:nvSpPr>
        <p:spPr>
          <a:xfrm>
            <a:off x="5125060" y="1184178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6B8040-8874-47E5-AD9D-5A85CDF4D472}"/>
              </a:ext>
            </a:extLst>
          </p:cNvPr>
          <p:cNvSpPr txBox="1"/>
          <p:nvPr/>
        </p:nvSpPr>
        <p:spPr>
          <a:xfrm>
            <a:off x="6493518" y="2071869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C6EE4B-3D4D-45DA-89EA-1E49A3E65529}"/>
              </a:ext>
            </a:extLst>
          </p:cNvPr>
          <p:cNvSpPr txBox="1"/>
          <p:nvPr/>
        </p:nvSpPr>
        <p:spPr>
          <a:xfrm>
            <a:off x="6493518" y="2931279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4C38E-812B-4417-B481-1D30C8C648DC}"/>
              </a:ext>
            </a:extLst>
          </p:cNvPr>
          <p:cNvSpPr txBox="1"/>
          <p:nvPr/>
        </p:nvSpPr>
        <p:spPr>
          <a:xfrm>
            <a:off x="6370727" y="3934257"/>
            <a:ext cx="172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Demand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A7B3E4-CE55-48FB-BBE8-3863FA58619D}"/>
              </a:ext>
            </a:extLst>
          </p:cNvPr>
          <p:cNvSpPr txBox="1"/>
          <p:nvPr/>
        </p:nvSpPr>
        <p:spPr>
          <a:xfrm>
            <a:off x="6261884" y="4793667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Demand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C93C0FC-2819-4B53-8B7A-0B4A258621B3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913689" y="3734971"/>
            <a:ext cx="233704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9547054-CD33-46B1-AAA2-C1812C0701B9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5250730" y="225653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3224DDD-C17E-4F2E-992F-5BA2EE7F0138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5250730" y="4978333"/>
            <a:ext cx="101115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09F1FC6-81B9-444A-BB83-1A628D1A29D4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5250730" y="4118923"/>
            <a:ext cx="111999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F0E4C7-39DC-48EE-B28E-2B291E6FAEE6}"/>
              </a:ext>
            </a:extLst>
          </p:cNvPr>
          <p:cNvCxnSpPr>
            <a:cxnSpLocks/>
          </p:cNvCxnSpPr>
          <p:nvPr/>
        </p:nvCxnSpPr>
        <p:spPr>
          <a:xfrm flipV="1">
            <a:off x="5250730" y="2256536"/>
            <a:ext cx="0" cy="27217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31E4DFA-44C4-49A1-8DFB-55AA62D9D409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5250730" y="311594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550FB74-D22A-4E9F-B115-49DC55D81184}"/>
              </a:ext>
            </a:extLst>
          </p:cNvPr>
          <p:cNvSpPr txBox="1"/>
          <p:nvPr/>
        </p:nvSpPr>
        <p:spPr>
          <a:xfrm>
            <a:off x="3435959" y="3352374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A70435-11EC-4FD0-9A68-C8715AF5DD96}"/>
              </a:ext>
            </a:extLst>
          </p:cNvPr>
          <p:cNvSpPr txBox="1"/>
          <p:nvPr/>
        </p:nvSpPr>
        <p:spPr>
          <a:xfrm>
            <a:off x="5262636" y="188525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1342EB-09CC-4460-93D0-F03789536C46}"/>
              </a:ext>
            </a:extLst>
          </p:cNvPr>
          <p:cNvSpPr txBox="1"/>
          <p:nvPr/>
        </p:nvSpPr>
        <p:spPr>
          <a:xfrm>
            <a:off x="5281770" y="274054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9A9E87-153F-4D30-9B91-CDB4DD4BDF2D}"/>
              </a:ext>
            </a:extLst>
          </p:cNvPr>
          <p:cNvSpPr txBox="1"/>
          <p:nvPr/>
        </p:nvSpPr>
        <p:spPr>
          <a:xfrm>
            <a:off x="5287301" y="372170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C7EBEE-AD32-4181-AD33-65865B70B7F2}"/>
              </a:ext>
            </a:extLst>
          </p:cNvPr>
          <p:cNvSpPr txBox="1"/>
          <p:nvPr/>
        </p:nvSpPr>
        <p:spPr>
          <a:xfrm>
            <a:off x="5287301" y="4581115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18990C-6E45-44D6-8AD8-01BFEBA344D9}"/>
              </a:ext>
            </a:extLst>
          </p:cNvPr>
          <p:cNvSpPr txBox="1"/>
          <p:nvPr/>
        </p:nvSpPr>
        <p:spPr>
          <a:xfrm>
            <a:off x="8688105" y="1303926"/>
            <a:ext cx="30656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Demand figure used in the methodology will be any of the following based on meter configuration;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+ B +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ighlight>
                  <a:srgbClr val="FFFF00"/>
                </a:highlight>
              </a:rPr>
              <a:t>X – 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X – (A + B + C)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i.e. separately isolating point D from the rest of the site.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A33C2CE-BD29-4224-8AEC-C001639DA697}"/>
              </a:ext>
            </a:extLst>
          </p:cNvPr>
          <p:cNvCxnSpPr>
            <a:cxnSpLocks/>
          </p:cNvCxnSpPr>
          <p:nvPr/>
        </p:nvCxnSpPr>
        <p:spPr>
          <a:xfrm flipV="1">
            <a:off x="671257" y="6505210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FB8962A-5E0E-48EF-8740-2F73A20ED3DA}"/>
              </a:ext>
            </a:extLst>
          </p:cNvPr>
          <p:cNvSpPr txBox="1"/>
          <p:nvPr/>
        </p:nvSpPr>
        <p:spPr>
          <a:xfrm>
            <a:off x="1877520" y="6304581"/>
            <a:ext cx="39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</p:spTree>
    <p:extLst>
      <p:ext uri="{BB962C8B-B14F-4D97-AF65-F5344CB8AC3E}">
        <p14:creationId xmlns:p14="http://schemas.microsoft.com/office/powerpoint/2010/main" val="2915291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9A2E00-7619-43D0-8499-CC514ECD4BE3}"/>
              </a:ext>
            </a:extLst>
          </p:cNvPr>
          <p:cNvSpPr txBox="1"/>
          <p:nvPr/>
        </p:nvSpPr>
        <p:spPr>
          <a:xfrm>
            <a:off x="964119" y="2580809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B2018B-A563-4FAB-B727-7E9B332B36F9}"/>
              </a:ext>
            </a:extLst>
          </p:cNvPr>
          <p:cNvSpPr txBox="1"/>
          <p:nvPr/>
        </p:nvSpPr>
        <p:spPr>
          <a:xfrm>
            <a:off x="560717" y="526210"/>
            <a:ext cx="7771595" cy="663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2. Single Site with combination of Final and non-Final Demand (in parallel) and multiple connection points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70509A-3DA5-434F-8187-60225DF1BCE0}"/>
              </a:ext>
            </a:extLst>
          </p:cNvPr>
          <p:cNvSpPr/>
          <p:nvPr/>
        </p:nvSpPr>
        <p:spPr>
          <a:xfrm>
            <a:off x="3234101" y="1673258"/>
            <a:ext cx="5098211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9FD903-E285-4D1D-ADD0-1B983EDA025B}"/>
              </a:ext>
            </a:extLst>
          </p:cNvPr>
          <p:cNvSpPr txBox="1"/>
          <p:nvPr/>
        </p:nvSpPr>
        <p:spPr>
          <a:xfrm>
            <a:off x="5125060" y="1184178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D9C007-55EF-4FF7-AF31-364C088AFAED}"/>
              </a:ext>
            </a:extLst>
          </p:cNvPr>
          <p:cNvSpPr txBox="1"/>
          <p:nvPr/>
        </p:nvSpPr>
        <p:spPr>
          <a:xfrm>
            <a:off x="6493518" y="2071869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31914-F76F-4891-AF9A-94142632316A}"/>
              </a:ext>
            </a:extLst>
          </p:cNvPr>
          <p:cNvSpPr txBox="1"/>
          <p:nvPr/>
        </p:nvSpPr>
        <p:spPr>
          <a:xfrm>
            <a:off x="6493518" y="2931279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DBE908-0A2E-4DF1-A57E-2614262C2810}"/>
              </a:ext>
            </a:extLst>
          </p:cNvPr>
          <p:cNvSpPr txBox="1"/>
          <p:nvPr/>
        </p:nvSpPr>
        <p:spPr>
          <a:xfrm>
            <a:off x="6370727" y="3934257"/>
            <a:ext cx="172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Demand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AA5D67-1248-457B-84BA-26E5AE31DD3A}"/>
              </a:ext>
            </a:extLst>
          </p:cNvPr>
          <p:cNvSpPr txBox="1"/>
          <p:nvPr/>
        </p:nvSpPr>
        <p:spPr>
          <a:xfrm>
            <a:off x="6261884" y="4793667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Demand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265DDA4-8D14-4D28-9B22-B1E1ACE0A489}"/>
              </a:ext>
            </a:extLst>
          </p:cNvPr>
          <p:cNvCxnSpPr>
            <a:cxnSpLocks/>
          </p:cNvCxnSpPr>
          <p:nvPr/>
        </p:nvCxnSpPr>
        <p:spPr>
          <a:xfrm>
            <a:off x="2913689" y="4409091"/>
            <a:ext cx="233704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770B08-AECF-41D0-83FB-F8B9E70F7D20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5250730" y="225653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BE11375-8DE9-4B33-8816-FD1717A0F35D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5250730" y="4978333"/>
            <a:ext cx="101115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EB1E04E-B3C9-4D40-9273-E1833E83699A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5250730" y="4118923"/>
            <a:ext cx="111999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B519CFC-3A26-446A-BBB6-0743AFE32502}"/>
              </a:ext>
            </a:extLst>
          </p:cNvPr>
          <p:cNvCxnSpPr>
            <a:cxnSpLocks/>
          </p:cNvCxnSpPr>
          <p:nvPr/>
        </p:nvCxnSpPr>
        <p:spPr>
          <a:xfrm flipV="1">
            <a:off x="5250730" y="2256536"/>
            <a:ext cx="0" cy="27217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990FE24-F520-4D06-9598-F19CEE815243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5250730" y="3115945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EABBB06-BF6E-45AF-9241-1FBBF8F12807}"/>
              </a:ext>
            </a:extLst>
          </p:cNvPr>
          <p:cNvSpPr txBox="1"/>
          <p:nvPr/>
        </p:nvSpPr>
        <p:spPr>
          <a:xfrm>
            <a:off x="3335118" y="304809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899300-5C26-4B84-B819-9BCF9519998E}"/>
              </a:ext>
            </a:extLst>
          </p:cNvPr>
          <p:cNvSpPr txBox="1"/>
          <p:nvPr/>
        </p:nvSpPr>
        <p:spPr>
          <a:xfrm>
            <a:off x="5262636" y="188525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A08E1E-3464-4EAB-9E79-1CCDBEEA64AA}"/>
              </a:ext>
            </a:extLst>
          </p:cNvPr>
          <p:cNvSpPr txBox="1"/>
          <p:nvPr/>
        </p:nvSpPr>
        <p:spPr>
          <a:xfrm>
            <a:off x="5281770" y="274054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64B9B8-2C7B-48A3-8F49-ACA51426B4B0}"/>
              </a:ext>
            </a:extLst>
          </p:cNvPr>
          <p:cNvSpPr txBox="1"/>
          <p:nvPr/>
        </p:nvSpPr>
        <p:spPr>
          <a:xfrm>
            <a:off x="5287301" y="372170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F4331A-EA59-4F37-8138-4C95E929308D}"/>
              </a:ext>
            </a:extLst>
          </p:cNvPr>
          <p:cNvSpPr txBox="1"/>
          <p:nvPr/>
        </p:nvSpPr>
        <p:spPr>
          <a:xfrm>
            <a:off x="5280189" y="460900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2A452A-068B-444E-A07D-91F9FB8B2207}"/>
              </a:ext>
            </a:extLst>
          </p:cNvPr>
          <p:cNvSpPr txBox="1"/>
          <p:nvPr/>
        </p:nvSpPr>
        <p:spPr>
          <a:xfrm>
            <a:off x="8688105" y="1303926"/>
            <a:ext cx="30656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Demand figure used in the methodology will be any of the following based on meter configuration;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+ B +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(X + Y) – 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(X + Y) – (A + B + 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i.e. separately isolating point D from the rest of the site.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6C668E8-BF39-49F3-A6DC-CB6D07DE5411}"/>
              </a:ext>
            </a:extLst>
          </p:cNvPr>
          <p:cNvCxnSpPr>
            <a:cxnSpLocks/>
          </p:cNvCxnSpPr>
          <p:nvPr/>
        </p:nvCxnSpPr>
        <p:spPr>
          <a:xfrm>
            <a:off x="2903346" y="3429000"/>
            <a:ext cx="233704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A18338D-D684-4CFF-860E-7F6A526DBECE}"/>
              </a:ext>
            </a:extLst>
          </p:cNvPr>
          <p:cNvSpPr txBox="1"/>
          <p:nvPr/>
        </p:nvSpPr>
        <p:spPr>
          <a:xfrm>
            <a:off x="3292839" y="402818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94D8890-32F4-4901-AD3C-656F2B1894CA}"/>
              </a:ext>
            </a:extLst>
          </p:cNvPr>
          <p:cNvCxnSpPr>
            <a:cxnSpLocks/>
          </p:cNvCxnSpPr>
          <p:nvPr/>
        </p:nvCxnSpPr>
        <p:spPr>
          <a:xfrm flipV="1">
            <a:off x="671257" y="6505210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EBB1EE9-39A8-42B8-BB82-20367A473975}"/>
              </a:ext>
            </a:extLst>
          </p:cNvPr>
          <p:cNvSpPr txBox="1"/>
          <p:nvPr/>
        </p:nvSpPr>
        <p:spPr>
          <a:xfrm>
            <a:off x="1877520" y="6304581"/>
            <a:ext cx="39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User Assets and/or Unlicensed Network</a:t>
            </a:r>
          </a:p>
        </p:txBody>
      </p:sp>
    </p:spTree>
    <p:extLst>
      <p:ext uri="{BB962C8B-B14F-4D97-AF65-F5344CB8AC3E}">
        <p14:creationId xmlns:p14="http://schemas.microsoft.com/office/powerpoint/2010/main" val="2050104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791614A-8C7E-4CB7-A912-9475328C5066}"/>
              </a:ext>
            </a:extLst>
          </p:cNvPr>
          <p:cNvSpPr txBox="1"/>
          <p:nvPr/>
        </p:nvSpPr>
        <p:spPr>
          <a:xfrm>
            <a:off x="253537" y="2338526"/>
            <a:ext cx="1949570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924D0C-5736-4AE8-A386-0D5169284887}"/>
              </a:ext>
            </a:extLst>
          </p:cNvPr>
          <p:cNvSpPr txBox="1"/>
          <p:nvPr/>
        </p:nvSpPr>
        <p:spPr>
          <a:xfrm>
            <a:off x="560717" y="526211"/>
            <a:ext cx="6419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3. Single Sites interconnected independently of a licenced network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E38CA-E47E-40D2-B5F7-E11601107F65}"/>
              </a:ext>
            </a:extLst>
          </p:cNvPr>
          <p:cNvSpPr/>
          <p:nvPr/>
        </p:nvSpPr>
        <p:spPr>
          <a:xfrm>
            <a:off x="2752133" y="2251274"/>
            <a:ext cx="1949570" cy="1374832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1EAB50-AEFB-4E02-B117-698C72A30A34}"/>
              </a:ext>
            </a:extLst>
          </p:cNvPr>
          <p:cNvSpPr txBox="1"/>
          <p:nvPr/>
        </p:nvSpPr>
        <p:spPr>
          <a:xfrm>
            <a:off x="3080034" y="1813809"/>
            <a:ext cx="1313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7F60FA-3DA8-4B46-841A-C820EE947A75}"/>
              </a:ext>
            </a:extLst>
          </p:cNvPr>
          <p:cNvSpPr txBox="1"/>
          <p:nvPr/>
        </p:nvSpPr>
        <p:spPr>
          <a:xfrm>
            <a:off x="2766958" y="256935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BB203F-1D73-4B2C-A08A-AB0B66ABE2A3}"/>
              </a:ext>
            </a:extLst>
          </p:cNvPr>
          <p:cNvSpPr txBox="1"/>
          <p:nvPr/>
        </p:nvSpPr>
        <p:spPr>
          <a:xfrm>
            <a:off x="8688105" y="1303926"/>
            <a:ext cx="306560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Demand figures used in the methodology will be;</a:t>
            </a:r>
          </a:p>
          <a:p>
            <a:endParaRPr lang="en-GB" dirty="0"/>
          </a:p>
          <a:p>
            <a:r>
              <a:rPr lang="en-GB" dirty="0"/>
              <a:t>Single Site 1 = X</a:t>
            </a:r>
          </a:p>
          <a:p>
            <a:r>
              <a:rPr lang="en-GB" dirty="0"/>
              <a:t>Single Site 2 = Y*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u="sng" dirty="0"/>
              <a:t>Notes</a:t>
            </a:r>
          </a:p>
          <a:p>
            <a:r>
              <a:rPr lang="en-GB" dirty="0"/>
              <a:t>* as only Non-Final Demand is present in this example, no change will be applied</a:t>
            </a:r>
          </a:p>
          <a:p>
            <a:endParaRPr lang="en-GB" dirty="0"/>
          </a:p>
          <a:p>
            <a:r>
              <a:rPr lang="en-GB" dirty="0"/>
              <a:t>This arrangement isn’t permitted under Bilateral Connection Agreements (Appendix F5) on safety grounds as it parallels the transmission system.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35F346-1806-485B-AB8F-E0A7498DC01F}"/>
              </a:ext>
            </a:extLst>
          </p:cNvPr>
          <p:cNvCxnSpPr>
            <a:cxnSpLocks/>
          </p:cNvCxnSpPr>
          <p:nvPr/>
        </p:nvCxnSpPr>
        <p:spPr>
          <a:xfrm>
            <a:off x="2203107" y="2938690"/>
            <a:ext cx="224875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6C06811-EA72-44B1-A822-5DCAA0D728BA}"/>
              </a:ext>
            </a:extLst>
          </p:cNvPr>
          <p:cNvSpPr txBox="1"/>
          <p:nvPr/>
        </p:nvSpPr>
        <p:spPr>
          <a:xfrm>
            <a:off x="5647391" y="4306376"/>
            <a:ext cx="1949570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651EFC-91BE-49F9-A15F-8EAE1984842C}"/>
              </a:ext>
            </a:extLst>
          </p:cNvPr>
          <p:cNvSpPr/>
          <p:nvPr/>
        </p:nvSpPr>
        <p:spPr>
          <a:xfrm>
            <a:off x="5566227" y="2251274"/>
            <a:ext cx="1949570" cy="1374832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B3768C-23A5-4A38-BE82-C8E4313A49F5}"/>
              </a:ext>
            </a:extLst>
          </p:cNvPr>
          <p:cNvSpPr txBox="1"/>
          <p:nvPr/>
        </p:nvSpPr>
        <p:spPr>
          <a:xfrm>
            <a:off x="5894128" y="1813809"/>
            <a:ext cx="1313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 2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EC0F60C-CC12-46F1-A602-A210FC7B9234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6622176" y="2938690"/>
            <a:ext cx="0" cy="13676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74B8792D-3E8B-4E07-AC41-D301495C317A}"/>
              </a:ext>
            </a:extLst>
          </p:cNvPr>
          <p:cNvCxnSpPr>
            <a:stCxn id="5" idx="2"/>
            <a:endCxn id="12" idx="1"/>
          </p:cNvCxnSpPr>
          <p:nvPr/>
        </p:nvCxnSpPr>
        <p:spPr>
          <a:xfrm rot="16200000" flipH="1">
            <a:off x="2754013" y="2013163"/>
            <a:ext cx="1367686" cy="4419069"/>
          </a:xfrm>
          <a:prstGeom prst="bentConnector2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1A23EEFE-D79D-4D2B-9B5C-8EAD0A141594}"/>
              </a:ext>
            </a:extLst>
          </p:cNvPr>
          <p:cNvCxnSpPr>
            <a:cxnSpLocks/>
          </p:cNvCxnSpPr>
          <p:nvPr/>
        </p:nvCxnSpPr>
        <p:spPr>
          <a:xfrm>
            <a:off x="671257" y="6127978"/>
            <a:ext cx="1114127" cy="1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0D89304-A1A6-4199-B20D-E61DA4600F92}"/>
              </a:ext>
            </a:extLst>
          </p:cNvPr>
          <p:cNvSpPr txBox="1"/>
          <p:nvPr/>
        </p:nvSpPr>
        <p:spPr>
          <a:xfrm>
            <a:off x="1877520" y="5943312"/>
            <a:ext cx="2255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Transmission Network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83A7389-0CF4-4614-A650-2E5A37D74FD3}"/>
              </a:ext>
            </a:extLst>
          </p:cNvPr>
          <p:cNvCxnSpPr>
            <a:cxnSpLocks/>
          </p:cNvCxnSpPr>
          <p:nvPr/>
        </p:nvCxnSpPr>
        <p:spPr>
          <a:xfrm flipV="1">
            <a:off x="671257" y="6505210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4321A8A-638A-4097-BEE9-BD7AF299B839}"/>
              </a:ext>
            </a:extLst>
          </p:cNvPr>
          <p:cNvSpPr txBox="1"/>
          <p:nvPr/>
        </p:nvSpPr>
        <p:spPr>
          <a:xfrm>
            <a:off x="1877520" y="6304581"/>
            <a:ext cx="1263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User Assets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1614041-04F6-4856-8221-92AD64C97273}"/>
              </a:ext>
            </a:extLst>
          </p:cNvPr>
          <p:cNvCxnSpPr>
            <a:cxnSpLocks/>
          </p:cNvCxnSpPr>
          <p:nvPr/>
        </p:nvCxnSpPr>
        <p:spPr>
          <a:xfrm>
            <a:off x="4393920" y="2938690"/>
            <a:ext cx="1500208" cy="0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691836D-2C4E-487C-8F92-254808AAC847}"/>
              </a:ext>
            </a:extLst>
          </p:cNvPr>
          <p:cNvCxnSpPr/>
          <p:nvPr/>
        </p:nvCxnSpPr>
        <p:spPr>
          <a:xfrm>
            <a:off x="4647195" y="6505210"/>
            <a:ext cx="864524" cy="0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068C1E6-2FD3-4ACC-9E60-49CB86C603CB}"/>
              </a:ext>
            </a:extLst>
          </p:cNvPr>
          <p:cNvSpPr txBox="1"/>
          <p:nvPr/>
        </p:nvSpPr>
        <p:spPr>
          <a:xfrm>
            <a:off x="5464064" y="6312644"/>
            <a:ext cx="2084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Unlicensed Network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981EDD-821C-4C55-9B7E-824B6DD8E2F0}"/>
              </a:ext>
            </a:extLst>
          </p:cNvPr>
          <p:cNvSpPr txBox="1"/>
          <p:nvPr/>
        </p:nvSpPr>
        <p:spPr>
          <a:xfrm>
            <a:off x="6667253" y="3170735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Y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50BD160-C62A-4ECD-95D9-677D26554BB7}"/>
              </a:ext>
            </a:extLst>
          </p:cNvPr>
          <p:cNvCxnSpPr>
            <a:cxnSpLocks/>
          </p:cNvCxnSpPr>
          <p:nvPr/>
        </p:nvCxnSpPr>
        <p:spPr>
          <a:xfrm>
            <a:off x="5856377" y="2938690"/>
            <a:ext cx="76579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D01E1D8-C2AD-42D6-BBFC-192460F606C5}"/>
              </a:ext>
            </a:extLst>
          </p:cNvPr>
          <p:cNvCxnSpPr>
            <a:cxnSpLocks/>
          </p:cNvCxnSpPr>
          <p:nvPr/>
        </p:nvCxnSpPr>
        <p:spPr>
          <a:xfrm flipV="1">
            <a:off x="3770313" y="2931583"/>
            <a:ext cx="0" cy="1610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084DF65-3D28-4244-A541-91FEC4C9C677}"/>
              </a:ext>
            </a:extLst>
          </p:cNvPr>
          <p:cNvCxnSpPr>
            <a:cxnSpLocks/>
          </p:cNvCxnSpPr>
          <p:nvPr/>
        </p:nvCxnSpPr>
        <p:spPr>
          <a:xfrm flipV="1">
            <a:off x="6618153" y="2754024"/>
            <a:ext cx="0" cy="18466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02FAD9F-FBE4-4C39-AC9A-E65F0F206E8E}"/>
              </a:ext>
            </a:extLst>
          </p:cNvPr>
          <p:cNvSpPr txBox="1"/>
          <p:nvPr/>
        </p:nvSpPr>
        <p:spPr>
          <a:xfrm>
            <a:off x="3113370" y="3169521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40421B-4F50-422C-9868-E15B056FE6D9}"/>
              </a:ext>
            </a:extLst>
          </p:cNvPr>
          <p:cNvSpPr txBox="1"/>
          <p:nvPr/>
        </p:nvSpPr>
        <p:spPr>
          <a:xfrm>
            <a:off x="5606604" y="2402283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Demand</a:t>
            </a:r>
          </a:p>
        </p:txBody>
      </p:sp>
    </p:spTree>
    <p:extLst>
      <p:ext uri="{BB962C8B-B14F-4D97-AF65-F5344CB8AC3E}">
        <p14:creationId xmlns:p14="http://schemas.microsoft.com/office/powerpoint/2010/main" val="1009505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0687370-E2CE-4DD2-AD1B-152E24AFA260}"/>
              </a:ext>
            </a:extLst>
          </p:cNvPr>
          <p:cNvSpPr txBox="1"/>
          <p:nvPr/>
        </p:nvSpPr>
        <p:spPr>
          <a:xfrm>
            <a:off x="253537" y="2645551"/>
            <a:ext cx="1949570" cy="120032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D29335-21AC-4451-9DAC-694FF5DB0706}"/>
              </a:ext>
            </a:extLst>
          </p:cNvPr>
          <p:cNvSpPr txBox="1"/>
          <p:nvPr/>
        </p:nvSpPr>
        <p:spPr>
          <a:xfrm>
            <a:off x="560717" y="526211"/>
            <a:ext cx="2372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4. </a:t>
            </a:r>
            <a:r>
              <a:rPr lang="en-GB" dirty="0" err="1"/>
              <a:t>Unlicenced</a:t>
            </a:r>
            <a:r>
              <a:rPr lang="en-GB" dirty="0"/>
              <a:t> networks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AF6924-6948-4760-BF58-2A255C31FCB6}"/>
              </a:ext>
            </a:extLst>
          </p:cNvPr>
          <p:cNvSpPr/>
          <p:nvPr/>
        </p:nvSpPr>
        <p:spPr>
          <a:xfrm>
            <a:off x="3591942" y="1617925"/>
            <a:ext cx="1354185" cy="959481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B910C7-A320-44CA-A8D6-B8426EE669EB}"/>
              </a:ext>
            </a:extLst>
          </p:cNvPr>
          <p:cNvSpPr txBox="1"/>
          <p:nvPr/>
        </p:nvSpPr>
        <p:spPr>
          <a:xfrm>
            <a:off x="3593967" y="1214195"/>
            <a:ext cx="142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‘Single Site 1’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0B1450-F544-41D1-AB0D-E5A1FF40FDF4}"/>
              </a:ext>
            </a:extLst>
          </p:cNvPr>
          <p:cNvSpPr txBox="1"/>
          <p:nvPr/>
        </p:nvSpPr>
        <p:spPr>
          <a:xfrm>
            <a:off x="2590453" y="285408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A7ABDD-A587-43A8-B03D-E4FFEC0A3BCA}"/>
              </a:ext>
            </a:extLst>
          </p:cNvPr>
          <p:cNvSpPr txBox="1"/>
          <p:nvPr/>
        </p:nvSpPr>
        <p:spPr>
          <a:xfrm>
            <a:off x="8688105" y="1303926"/>
            <a:ext cx="30656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special treatment proposed;</a:t>
            </a:r>
          </a:p>
          <a:p>
            <a:endParaRPr lang="en-GB" dirty="0"/>
          </a:p>
          <a:p>
            <a:r>
              <a:rPr lang="en-GB" dirty="0"/>
              <a:t>a) Direct connection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Treated as one Transmission connected ‘Single Site’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ighlight>
                  <a:srgbClr val="FFFF00"/>
                </a:highlight>
              </a:rPr>
              <a:t>X –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X – (A + C + D)</a:t>
            </a:r>
          </a:p>
          <a:p>
            <a:endParaRPr lang="en-GB" dirty="0"/>
          </a:p>
          <a:p>
            <a:r>
              <a:rPr lang="en-GB" dirty="0"/>
              <a:t>b) Licenced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4 embedded ‘single sites’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Unlicensed network would need to follow same requirements as licensed networks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F75419-FFC4-4436-8B87-33CC5DD28DA8}"/>
              </a:ext>
            </a:extLst>
          </p:cNvPr>
          <p:cNvSpPr txBox="1"/>
          <p:nvPr/>
        </p:nvSpPr>
        <p:spPr>
          <a:xfrm>
            <a:off x="6046460" y="1215039"/>
            <a:ext cx="142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‘Single Site 2’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DF071DE-AD8D-49E8-A7D7-B70CD8EE569D}"/>
              </a:ext>
            </a:extLst>
          </p:cNvPr>
          <p:cNvCxnSpPr>
            <a:cxnSpLocks/>
          </p:cNvCxnSpPr>
          <p:nvPr/>
        </p:nvCxnSpPr>
        <p:spPr>
          <a:xfrm flipV="1">
            <a:off x="671257" y="6505210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C74E4DC-EE4B-4FE0-B0B7-EE7809B6E5B7}"/>
              </a:ext>
            </a:extLst>
          </p:cNvPr>
          <p:cNvSpPr txBox="1"/>
          <p:nvPr/>
        </p:nvSpPr>
        <p:spPr>
          <a:xfrm>
            <a:off x="1877520" y="6304581"/>
            <a:ext cx="1263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User Assets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8621BDC-43B4-4B64-A6B3-6DE7331D47CE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2203107" y="3245715"/>
            <a:ext cx="4520445" cy="1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66D3951-CA04-432B-8721-D6C095E127CC}"/>
              </a:ext>
            </a:extLst>
          </p:cNvPr>
          <p:cNvCxnSpPr/>
          <p:nvPr/>
        </p:nvCxnSpPr>
        <p:spPr>
          <a:xfrm>
            <a:off x="869455" y="6097612"/>
            <a:ext cx="864524" cy="0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1AB809F-95D1-43EA-AC5F-DFDBC80E6EC5}"/>
              </a:ext>
            </a:extLst>
          </p:cNvPr>
          <p:cNvSpPr txBox="1"/>
          <p:nvPr/>
        </p:nvSpPr>
        <p:spPr>
          <a:xfrm>
            <a:off x="1890792" y="5912946"/>
            <a:ext cx="2084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Unlicensed Network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C536E82-EC67-4EAC-8152-5C43F9B6AB1C}"/>
              </a:ext>
            </a:extLst>
          </p:cNvPr>
          <p:cNvCxnSpPr>
            <a:cxnSpLocks/>
            <a:endCxn id="18" idx="2"/>
          </p:cNvCxnSpPr>
          <p:nvPr/>
        </p:nvCxnSpPr>
        <p:spPr>
          <a:xfrm flipV="1">
            <a:off x="6723553" y="1907536"/>
            <a:ext cx="0" cy="4246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2485275-B3B7-4141-8244-40E41E38E24F}"/>
              </a:ext>
            </a:extLst>
          </p:cNvPr>
          <p:cNvSpPr txBox="1"/>
          <p:nvPr/>
        </p:nvSpPr>
        <p:spPr>
          <a:xfrm>
            <a:off x="6046460" y="1630537"/>
            <a:ext cx="13541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Non-Final Demand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FF80651-BD49-4BF6-9E4F-A90397C11E30}"/>
              </a:ext>
            </a:extLst>
          </p:cNvPr>
          <p:cNvSpPr/>
          <p:nvPr/>
        </p:nvSpPr>
        <p:spPr>
          <a:xfrm>
            <a:off x="3559588" y="3835754"/>
            <a:ext cx="1354185" cy="959481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E480585-8C95-4920-B01D-A56B3F8F1531}"/>
              </a:ext>
            </a:extLst>
          </p:cNvPr>
          <p:cNvSpPr/>
          <p:nvPr/>
        </p:nvSpPr>
        <p:spPr>
          <a:xfrm>
            <a:off x="6018913" y="3834836"/>
            <a:ext cx="1354185" cy="959481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DD0C0E9-C399-415E-93EB-E4249991C3E9}"/>
              </a:ext>
            </a:extLst>
          </p:cNvPr>
          <p:cNvSpPr/>
          <p:nvPr/>
        </p:nvSpPr>
        <p:spPr>
          <a:xfrm>
            <a:off x="5992948" y="1594983"/>
            <a:ext cx="1354185" cy="959481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3A37BC-0F98-44F4-9348-B040ED069F0A}"/>
              </a:ext>
            </a:extLst>
          </p:cNvPr>
          <p:cNvSpPr txBox="1"/>
          <p:nvPr/>
        </p:nvSpPr>
        <p:spPr>
          <a:xfrm>
            <a:off x="3712652" y="1614927"/>
            <a:ext cx="1076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Final Demand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50E121-8498-4239-9874-E8F5A05CA4BB}"/>
              </a:ext>
            </a:extLst>
          </p:cNvPr>
          <p:cNvSpPr txBox="1"/>
          <p:nvPr/>
        </p:nvSpPr>
        <p:spPr>
          <a:xfrm>
            <a:off x="3626439" y="4494142"/>
            <a:ext cx="1076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Final Demand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A64D89-02DE-4B93-9D54-B69CE0B0B83B}"/>
              </a:ext>
            </a:extLst>
          </p:cNvPr>
          <p:cNvSpPr txBox="1"/>
          <p:nvPr/>
        </p:nvSpPr>
        <p:spPr>
          <a:xfrm>
            <a:off x="6157521" y="4517318"/>
            <a:ext cx="1253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Mixed Demand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A268BF-7B86-4B36-9EF6-41B154B596F0}"/>
              </a:ext>
            </a:extLst>
          </p:cNvPr>
          <p:cNvCxnSpPr>
            <a:cxnSpLocks/>
          </p:cNvCxnSpPr>
          <p:nvPr/>
        </p:nvCxnSpPr>
        <p:spPr>
          <a:xfrm flipV="1">
            <a:off x="6696005" y="4102230"/>
            <a:ext cx="0" cy="4246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C39D891-97C6-4A4C-809B-DA561858041F}"/>
              </a:ext>
            </a:extLst>
          </p:cNvPr>
          <p:cNvCxnSpPr>
            <a:cxnSpLocks/>
          </p:cNvCxnSpPr>
          <p:nvPr/>
        </p:nvCxnSpPr>
        <p:spPr>
          <a:xfrm flipV="1">
            <a:off x="4146678" y="4069451"/>
            <a:ext cx="0" cy="4246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255F5EA-12E6-420E-9DAB-73365A546FF0}"/>
              </a:ext>
            </a:extLst>
          </p:cNvPr>
          <p:cNvCxnSpPr>
            <a:cxnSpLocks/>
          </p:cNvCxnSpPr>
          <p:nvPr/>
        </p:nvCxnSpPr>
        <p:spPr>
          <a:xfrm flipV="1">
            <a:off x="4164697" y="1859365"/>
            <a:ext cx="0" cy="4246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A931A0C-ABA7-4E81-BF0D-0E32F69ACCE1}"/>
              </a:ext>
            </a:extLst>
          </p:cNvPr>
          <p:cNvCxnSpPr>
            <a:cxnSpLocks/>
          </p:cNvCxnSpPr>
          <p:nvPr/>
        </p:nvCxnSpPr>
        <p:spPr>
          <a:xfrm flipH="1">
            <a:off x="6703403" y="2332227"/>
            <a:ext cx="20149" cy="892983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0FAF7FA-7D63-42BF-8EBF-4B46D2238D36}"/>
              </a:ext>
            </a:extLst>
          </p:cNvPr>
          <p:cNvCxnSpPr>
            <a:cxnSpLocks/>
          </p:cNvCxnSpPr>
          <p:nvPr/>
        </p:nvCxnSpPr>
        <p:spPr>
          <a:xfrm flipV="1">
            <a:off x="6703403" y="3240723"/>
            <a:ext cx="0" cy="855010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5876BF-2B6D-4D24-99F8-224484498710}"/>
              </a:ext>
            </a:extLst>
          </p:cNvPr>
          <p:cNvCxnSpPr>
            <a:cxnSpLocks/>
          </p:cNvCxnSpPr>
          <p:nvPr/>
        </p:nvCxnSpPr>
        <p:spPr>
          <a:xfrm flipV="1">
            <a:off x="4144549" y="3243219"/>
            <a:ext cx="5946" cy="808729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AB43A41-A325-49C1-BE3B-545A6E429FE6}"/>
              </a:ext>
            </a:extLst>
          </p:cNvPr>
          <p:cNvCxnSpPr>
            <a:cxnSpLocks/>
          </p:cNvCxnSpPr>
          <p:nvPr/>
        </p:nvCxnSpPr>
        <p:spPr>
          <a:xfrm flipV="1">
            <a:off x="4164697" y="2284056"/>
            <a:ext cx="0" cy="961659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56CE154-A183-4148-826F-F15EE4654F85}"/>
              </a:ext>
            </a:extLst>
          </p:cNvPr>
          <p:cNvSpPr txBox="1"/>
          <p:nvPr/>
        </p:nvSpPr>
        <p:spPr>
          <a:xfrm>
            <a:off x="6733359" y="394524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9F52331-E558-42E7-ACC4-2AD2332ED772}"/>
              </a:ext>
            </a:extLst>
          </p:cNvPr>
          <p:cNvSpPr txBox="1"/>
          <p:nvPr/>
        </p:nvSpPr>
        <p:spPr>
          <a:xfrm>
            <a:off x="4180333" y="390410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A14922E-8FBE-485C-A344-2C57B7F1D55D}"/>
              </a:ext>
            </a:extLst>
          </p:cNvPr>
          <p:cNvSpPr txBox="1"/>
          <p:nvPr/>
        </p:nvSpPr>
        <p:spPr>
          <a:xfrm>
            <a:off x="6771673" y="2144455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CCDC4B9-76C0-46C3-88D6-D20EF6226994}"/>
              </a:ext>
            </a:extLst>
          </p:cNvPr>
          <p:cNvSpPr txBox="1"/>
          <p:nvPr/>
        </p:nvSpPr>
        <p:spPr>
          <a:xfrm>
            <a:off x="4164696" y="206296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03C1C6D-6D1D-4B46-A0E8-AB8FFA6C3F1D}"/>
              </a:ext>
            </a:extLst>
          </p:cNvPr>
          <p:cNvSpPr/>
          <p:nvPr/>
        </p:nvSpPr>
        <p:spPr>
          <a:xfrm>
            <a:off x="2498948" y="1054563"/>
            <a:ext cx="5750675" cy="428468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91A392-094B-4087-853C-9AB1D6713ADC}"/>
              </a:ext>
            </a:extLst>
          </p:cNvPr>
          <p:cNvSpPr txBox="1"/>
          <p:nvPr/>
        </p:nvSpPr>
        <p:spPr>
          <a:xfrm>
            <a:off x="3557589" y="4800952"/>
            <a:ext cx="142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‘Single Site 3’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244CDE2-38AF-4450-A609-5D9C221E53F7}"/>
              </a:ext>
            </a:extLst>
          </p:cNvPr>
          <p:cNvSpPr txBox="1"/>
          <p:nvPr/>
        </p:nvSpPr>
        <p:spPr>
          <a:xfrm>
            <a:off x="6046460" y="4877791"/>
            <a:ext cx="1422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‘Single Site 4’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ACAA011-C159-4516-B660-B5DA42CA70F0}"/>
              </a:ext>
            </a:extLst>
          </p:cNvPr>
          <p:cNvSpPr txBox="1"/>
          <p:nvPr/>
        </p:nvSpPr>
        <p:spPr>
          <a:xfrm>
            <a:off x="4745326" y="672484"/>
            <a:ext cx="1424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‘Single Site X’</a:t>
            </a:r>
          </a:p>
        </p:txBody>
      </p:sp>
    </p:spTree>
    <p:extLst>
      <p:ext uri="{BB962C8B-B14F-4D97-AF65-F5344CB8AC3E}">
        <p14:creationId xmlns:p14="http://schemas.microsoft.com/office/powerpoint/2010/main" val="1302491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C563814-27EF-47A7-9D09-7DDF08CC4407}"/>
              </a:ext>
            </a:extLst>
          </p:cNvPr>
          <p:cNvSpPr txBox="1"/>
          <p:nvPr/>
        </p:nvSpPr>
        <p:spPr>
          <a:xfrm>
            <a:off x="560717" y="526211"/>
            <a:ext cx="2867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5. Multi-network connection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FA09FC-ADF6-4433-9D2A-4C25DA807B34}"/>
              </a:ext>
            </a:extLst>
          </p:cNvPr>
          <p:cNvSpPr txBox="1"/>
          <p:nvPr/>
        </p:nvSpPr>
        <p:spPr>
          <a:xfrm>
            <a:off x="8688105" y="1303926"/>
            <a:ext cx="30656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TNUoS</a:t>
            </a:r>
            <a:r>
              <a:rPr lang="en-GB" dirty="0"/>
              <a:t> charge as per scenario 1, i.e.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+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ighlight>
                  <a:srgbClr val="FFFF00"/>
                </a:highlight>
              </a:rPr>
              <a:t>X – 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X – (A + 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 err="1"/>
              <a:t>DUoS</a:t>
            </a:r>
            <a:r>
              <a:rPr lang="en-GB" dirty="0"/>
              <a:t> charge as per the DCUSA methodology as depends on number of distribution connection agreements. i.e. to the DNO, is this 1, 2 or 3 sites?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A0E16-D6A0-470E-8523-B59E2E9634F5}"/>
              </a:ext>
            </a:extLst>
          </p:cNvPr>
          <p:cNvSpPr txBox="1"/>
          <p:nvPr/>
        </p:nvSpPr>
        <p:spPr>
          <a:xfrm>
            <a:off x="301967" y="2570299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F8602F-C046-4194-98DC-DB8A9CA0DF55}"/>
              </a:ext>
            </a:extLst>
          </p:cNvPr>
          <p:cNvSpPr/>
          <p:nvPr/>
        </p:nvSpPr>
        <p:spPr>
          <a:xfrm>
            <a:off x="2571949" y="1662747"/>
            <a:ext cx="5447444" cy="3215869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8ECCE2-0E74-44F9-AE23-589191FD43B1}"/>
              </a:ext>
            </a:extLst>
          </p:cNvPr>
          <p:cNvSpPr txBox="1"/>
          <p:nvPr/>
        </p:nvSpPr>
        <p:spPr>
          <a:xfrm>
            <a:off x="4462908" y="1173668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8D69FB-6F97-4B2C-A54D-AF63E1A9CD99}"/>
              </a:ext>
            </a:extLst>
          </p:cNvPr>
          <p:cNvSpPr txBox="1"/>
          <p:nvPr/>
        </p:nvSpPr>
        <p:spPr>
          <a:xfrm>
            <a:off x="6440714" y="2109513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294626-DCCA-4336-A982-B88E556CD5F9}"/>
              </a:ext>
            </a:extLst>
          </p:cNvPr>
          <p:cNvSpPr txBox="1"/>
          <p:nvPr/>
        </p:nvSpPr>
        <p:spPr>
          <a:xfrm>
            <a:off x="4969817" y="3923747"/>
            <a:ext cx="172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Demand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C52DE4-2F0C-4243-AB03-50681AADE102}"/>
              </a:ext>
            </a:extLst>
          </p:cNvPr>
          <p:cNvSpPr txBox="1"/>
          <p:nvPr/>
        </p:nvSpPr>
        <p:spPr>
          <a:xfrm>
            <a:off x="5469936" y="2925609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Demand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2722F1-1604-4508-AB47-2A0DD25AFAD9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2251537" y="3724461"/>
            <a:ext cx="233704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90D7FA9-BD1B-4F3A-979E-386662F2ACAE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4588578" y="2294179"/>
            <a:ext cx="185213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AA0CE0-EA29-4AA3-B618-5127CD9DFCAD}"/>
              </a:ext>
            </a:extLst>
          </p:cNvPr>
          <p:cNvCxnSpPr>
            <a:cxnSpLocks/>
          </p:cNvCxnSpPr>
          <p:nvPr/>
        </p:nvCxnSpPr>
        <p:spPr>
          <a:xfrm>
            <a:off x="4588578" y="4108413"/>
            <a:ext cx="44587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8251FC7-59DB-414E-B4D2-0B62C4C99F22}"/>
              </a:ext>
            </a:extLst>
          </p:cNvPr>
          <p:cNvCxnSpPr>
            <a:cxnSpLocks/>
          </p:cNvCxnSpPr>
          <p:nvPr/>
        </p:nvCxnSpPr>
        <p:spPr>
          <a:xfrm flipV="1">
            <a:off x="4588578" y="2246027"/>
            <a:ext cx="0" cy="18623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DD165B-7DFE-42E5-AC76-50D0FA73CB15}"/>
              </a:ext>
            </a:extLst>
          </p:cNvPr>
          <p:cNvCxnSpPr>
            <a:cxnSpLocks/>
          </p:cNvCxnSpPr>
          <p:nvPr/>
        </p:nvCxnSpPr>
        <p:spPr>
          <a:xfrm flipV="1">
            <a:off x="4588578" y="3096351"/>
            <a:ext cx="918843" cy="90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19A2978-7A27-494C-882F-9BF376D318F0}"/>
              </a:ext>
            </a:extLst>
          </p:cNvPr>
          <p:cNvSpPr txBox="1"/>
          <p:nvPr/>
        </p:nvSpPr>
        <p:spPr>
          <a:xfrm>
            <a:off x="2773807" y="3341864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DD4D61-FDAA-40F9-B825-676CA9A62751}"/>
              </a:ext>
            </a:extLst>
          </p:cNvPr>
          <p:cNvSpPr txBox="1"/>
          <p:nvPr/>
        </p:nvSpPr>
        <p:spPr>
          <a:xfrm>
            <a:off x="4600484" y="187474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14A442-4D13-4A50-B99D-4A6BF3893F2E}"/>
              </a:ext>
            </a:extLst>
          </p:cNvPr>
          <p:cNvSpPr txBox="1"/>
          <p:nvPr/>
        </p:nvSpPr>
        <p:spPr>
          <a:xfrm>
            <a:off x="4619618" y="273003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D80F15-DBBB-4F69-BC66-D5C5A94ABED1}"/>
              </a:ext>
            </a:extLst>
          </p:cNvPr>
          <p:cNvSpPr txBox="1"/>
          <p:nvPr/>
        </p:nvSpPr>
        <p:spPr>
          <a:xfrm>
            <a:off x="4625149" y="371119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858F98-36A5-40E4-91B1-3D16A1023BF0}"/>
              </a:ext>
            </a:extLst>
          </p:cNvPr>
          <p:cNvSpPr txBox="1"/>
          <p:nvPr/>
        </p:nvSpPr>
        <p:spPr>
          <a:xfrm>
            <a:off x="5426534" y="5389362"/>
            <a:ext cx="2534305" cy="923330"/>
          </a:xfrm>
          <a:prstGeom prst="rect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Distribution Network</a:t>
            </a:r>
            <a:endParaRPr lang="en-GB" dirty="0"/>
          </a:p>
          <a:p>
            <a:pPr algn="ctr"/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99F6C5-E4AA-4EE2-9435-4CB9439E32E9}"/>
              </a:ext>
            </a:extLst>
          </p:cNvPr>
          <p:cNvCxnSpPr>
            <a:cxnSpLocks/>
          </p:cNvCxnSpPr>
          <p:nvPr/>
        </p:nvCxnSpPr>
        <p:spPr>
          <a:xfrm flipV="1">
            <a:off x="5760482" y="4293079"/>
            <a:ext cx="0" cy="30899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30786A5-B1C9-43AC-9409-2607C42D206B}"/>
              </a:ext>
            </a:extLst>
          </p:cNvPr>
          <p:cNvCxnSpPr>
            <a:cxnSpLocks/>
          </p:cNvCxnSpPr>
          <p:nvPr/>
        </p:nvCxnSpPr>
        <p:spPr>
          <a:xfrm flipV="1">
            <a:off x="6890344" y="3238123"/>
            <a:ext cx="0" cy="215123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61CF651-3CD7-4C93-968A-0568D8D6DC8B}"/>
              </a:ext>
            </a:extLst>
          </p:cNvPr>
          <p:cNvCxnSpPr>
            <a:cxnSpLocks/>
          </p:cNvCxnSpPr>
          <p:nvPr/>
        </p:nvCxnSpPr>
        <p:spPr>
          <a:xfrm flipV="1">
            <a:off x="7683874" y="2478845"/>
            <a:ext cx="0" cy="21232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8B19757-D52E-4D95-8593-637BEF81F073}"/>
              </a:ext>
            </a:extLst>
          </p:cNvPr>
          <p:cNvCxnSpPr>
            <a:cxnSpLocks/>
          </p:cNvCxnSpPr>
          <p:nvPr/>
        </p:nvCxnSpPr>
        <p:spPr>
          <a:xfrm>
            <a:off x="5760482" y="4602071"/>
            <a:ext cx="192339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38A97DA-1AA6-4DE1-A6EA-63E95D71299D}"/>
              </a:ext>
            </a:extLst>
          </p:cNvPr>
          <p:cNvCxnSpPr>
            <a:cxnSpLocks/>
          </p:cNvCxnSpPr>
          <p:nvPr/>
        </p:nvCxnSpPr>
        <p:spPr>
          <a:xfrm flipV="1">
            <a:off x="303381" y="6509526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1962BB4-E493-4535-ADEE-FF73044BEE31}"/>
              </a:ext>
            </a:extLst>
          </p:cNvPr>
          <p:cNvSpPr txBox="1"/>
          <p:nvPr/>
        </p:nvSpPr>
        <p:spPr>
          <a:xfrm>
            <a:off x="1509644" y="6308897"/>
            <a:ext cx="3524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User Assets and/or Private Network</a:t>
            </a:r>
          </a:p>
        </p:txBody>
      </p:sp>
    </p:spTree>
    <p:extLst>
      <p:ext uri="{BB962C8B-B14F-4D97-AF65-F5344CB8AC3E}">
        <p14:creationId xmlns:p14="http://schemas.microsoft.com/office/powerpoint/2010/main" val="1189562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A236CDA-A4CC-4136-A661-4298DCF83957}"/>
              </a:ext>
            </a:extLst>
          </p:cNvPr>
          <p:cNvSpPr txBox="1"/>
          <p:nvPr/>
        </p:nvSpPr>
        <p:spPr>
          <a:xfrm>
            <a:off x="560717" y="526211"/>
            <a:ext cx="683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6. Single Site with combination of Final and non-Final Demand in series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8B9D72-8E23-486B-A419-0E852B14F30D}"/>
              </a:ext>
            </a:extLst>
          </p:cNvPr>
          <p:cNvSpPr txBox="1"/>
          <p:nvPr/>
        </p:nvSpPr>
        <p:spPr>
          <a:xfrm>
            <a:off x="723505" y="2595429"/>
            <a:ext cx="1949570" cy="23083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Transmission Network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5B4374-5734-44E5-9397-488C7BA34341}"/>
              </a:ext>
            </a:extLst>
          </p:cNvPr>
          <p:cNvSpPr/>
          <p:nvPr/>
        </p:nvSpPr>
        <p:spPr>
          <a:xfrm>
            <a:off x="3234101" y="1673258"/>
            <a:ext cx="5098211" cy="412342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A2A810-DD3B-488A-BE1F-ED50BB4D77DB}"/>
              </a:ext>
            </a:extLst>
          </p:cNvPr>
          <p:cNvSpPr txBox="1"/>
          <p:nvPr/>
        </p:nvSpPr>
        <p:spPr>
          <a:xfrm>
            <a:off x="5125060" y="1184178"/>
            <a:ext cx="114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Single Site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D423B5-A9FE-4C52-8490-AE95A40FB2C4}"/>
              </a:ext>
            </a:extLst>
          </p:cNvPr>
          <p:cNvSpPr txBox="1"/>
          <p:nvPr/>
        </p:nvSpPr>
        <p:spPr>
          <a:xfrm>
            <a:off x="6493518" y="2071869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51C5AF-8F12-4AE8-844D-9929262CADE4}"/>
              </a:ext>
            </a:extLst>
          </p:cNvPr>
          <p:cNvSpPr txBox="1"/>
          <p:nvPr/>
        </p:nvSpPr>
        <p:spPr>
          <a:xfrm>
            <a:off x="6571834" y="3564925"/>
            <a:ext cx="172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‘Mixed’ Demand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E880B2-904B-494D-A4B6-889AB02886CF}"/>
              </a:ext>
            </a:extLst>
          </p:cNvPr>
          <p:cNvSpPr txBox="1"/>
          <p:nvPr/>
        </p:nvSpPr>
        <p:spPr>
          <a:xfrm>
            <a:off x="6261884" y="4793667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Non-Final Demand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8D43E10-C45D-4BD9-A842-C722532A7248}"/>
              </a:ext>
            </a:extLst>
          </p:cNvPr>
          <p:cNvCxnSpPr>
            <a:cxnSpLocks/>
            <a:stCxn id="6" idx="3"/>
            <a:endCxn id="22" idx="1"/>
          </p:cNvCxnSpPr>
          <p:nvPr/>
        </p:nvCxnSpPr>
        <p:spPr>
          <a:xfrm flipV="1">
            <a:off x="2673075" y="3734971"/>
            <a:ext cx="1081080" cy="146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9EE405F-5858-41D4-8D8F-55297EB9AF06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4493300" y="2254587"/>
            <a:ext cx="2000218" cy="194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CC229DA-34CD-4A2D-AA37-BA3359D13BEE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4487074" y="4968126"/>
            <a:ext cx="1774810" cy="10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FA957AA-22A6-47AE-8806-4D2BA9CEB4B2}"/>
              </a:ext>
            </a:extLst>
          </p:cNvPr>
          <p:cNvCxnSpPr>
            <a:cxnSpLocks/>
          </p:cNvCxnSpPr>
          <p:nvPr/>
        </p:nvCxnSpPr>
        <p:spPr>
          <a:xfrm flipH="1" flipV="1">
            <a:off x="4487074" y="2254587"/>
            <a:ext cx="21422" cy="12824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2C7DB8C-811E-4898-B53E-A1A61D7951BA}"/>
              </a:ext>
            </a:extLst>
          </p:cNvPr>
          <p:cNvCxnSpPr>
            <a:cxnSpLocks/>
          </p:cNvCxnSpPr>
          <p:nvPr/>
        </p:nvCxnSpPr>
        <p:spPr>
          <a:xfrm>
            <a:off x="5250730" y="3728338"/>
            <a:ext cx="124278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B8E53B3-3AA5-40E8-92B1-EE7733302109}"/>
              </a:ext>
            </a:extLst>
          </p:cNvPr>
          <p:cNvSpPr txBox="1"/>
          <p:nvPr/>
        </p:nvSpPr>
        <p:spPr>
          <a:xfrm>
            <a:off x="2822777" y="329913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06F7B4-9A0E-40B5-A6C5-4D2B6F559ED3}"/>
              </a:ext>
            </a:extLst>
          </p:cNvPr>
          <p:cNvSpPr txBox="1"/>
          <p:nvPr/>
        </p:nvSpPr>
        <p:spPr>
          <a:xfrm>
            <a:off x="6156764" y="188525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004953-DE66-48A5-B0FE-373CA76C63A9}"/>
              </a:ext>
            </a:extLst>
          </p:cNvPr>
          <p:cNvSpPr txBox="1"/>
          <p:nvPr/>
        </p:nvSpPr>
        <p:spPr>
          <a:xfrm>
            <a:off x="6112306" y="32991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D3E73C-E33B-4433-B968-DB75238FCB22}"/>
              </a:ext>
            </a:extLst>
          </p:cNvPr>
          <p:cNvSpPr txBox="1"/>
          <p:nvPr/>
        </p:nvSpPr>
        <p:spPr>
          <a:xfrm>
            <a:off x="5824915" y="459879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E5C6D8-0A85-47A9-B68F-8113DD0D29EE}"/>
              </a:ext>
            </a:extLst>
          </p:cNvPr>
          <p:cNvSpPr txBox="1"/>
          <p:nvPr/>
        </p:nvSpPr>
        <p:spPr>
          <a:xfrm>
            <a:off x="8688105" y="1303926"/>
            <a:ext cx="30656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Assuming the ‘boxed’ Final Demand is only metered at point ‘X’</a:t>
            </a:r>
          </a:p>
          <a:p>
            <a:endParaRPr lang="en-GB" dirty="0"/>
          </a:p>
          <a:p>
            <a:r>
              <a:rPr lang="en-GB" dirty="0"/>
              <a:t>Demand figure used in the methodology will be any of the following based on meter configuration;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X –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i.e. separately isolating point C from the rest of the site.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AB841C-0880-4AAB-B4E8-94F4650294B9}"/>
              </a:ext>
            </a:extLst>
          </p:cNvPr>
          <p:cNvSpPr txBox="1"/>
          <p:nvPr/>
        </p:nvSpPr>
        <p:spPr>
          <a:xfrm>
            <a:off x="3754155" y="3550305"/>
            <a:ext cx="1478290" cy="369332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Final Demand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0EB2F3D-562F-46D6-98CE-C8A510674F98}"/>
              </a:ext>
            </a:extLst>
          </p:cNvPr>
          <p:cNvCxnSpPr>
            <a:cxnSpLocks/>
          </p:cNvCxnSpPr>
          <p:nvPr/>
        </p:nvCxnSpPr>
        <p:spPr>
          <a:xfrm flipV="1">
            <a:off x="4497785" y="3919637"/>
            <a:ext cx="19799" cy="10586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3EB27D1-314A-40CF-A413-569CCE34D3C7}"/>
              </a:ext>
            </a:extLst>
          </p:cNvPr>
          <p:cNvCxnSpPr>
            <a:cxnSpLocks/>
          </p:cNvCxnSpPr>
          <p:nvPr/>
        </p:nvCxnSpPr>
        <p:spPr>
          <a:xfrm flipV="1">
            <a:off x="671257" y="6505210"/>
            <a:ext cx="1114127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FB0DFF5-7A68-44E2-B1C1-E68A010DC46A}"/>
              </a:ext>
            </a:extLst>
          </p:cNvPr>
          <p:cNvSpPr txBox="1"/>
          <p:nvPr/>
        </p:nvSpPr>
        <p:spPr>
          <a:xfrm>
            <a:off x="1877520" y="6304581"/>
            <a:ext cx="3524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User Assets and/or Private Network</a:t>
            </a:r>
          </a:p>
        </p:txBody>
      </p:sp>
    </p:spTree>
    <p:extLst>
      <p:ext uri="{BB962C8B-B14F-4D97-AF65-F5344CB8AC3E}">
        <p14:creationId xmlns:p14="http://schemas.microsoft.com/office/powerpoint/2010/main" val="1588478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0B9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algn="l">
          <a:defRPr sz="3600" b="0" i="0" dirty="0" smtClean="0">
            <a:solidFill>
              <a:schemeClr val="bg1"/>
            </a:solidFill>
            <a:latin typeface="Helvetica Neue Light" panose="02000403000000020004" pitchFamily="2" charset="0"/>
            <a:ea typeface="Helvetica Neue Light" panose="02000403000000020004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7b6fe81-1556-4112-94ca-31043ca39b71">
      <UserInfo>
        <DisplayName>SharingLinks.87cfb1b0-241e-4034-b7ef-69852657dbaf.OrganizationEdit.8aaaa891-52e6-4d2a-b947-cbe9089c75a9</DisplayName>
        <AccountId>145</AccountId>
        <AccountType/>
      </UserInfo>
      <UserInfo>
        <DisplayName>Wisdom (ESO), Jon</DisplayName>
        <AccountId>14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5E1BDC5029614ABF43223A464FD248" ma:contentTypeVersion="12" ma:contentTypeDescription="Create a new document." ma:contentTypeScope="" ma:versionID="2474c7f4549ad8682880aca525ed79ee">
  <xsd:schema xmlns:xsd="http://www.w3.org/2001/XMLSchema" xmlns:xs="http://www.w3.org/2001/XMLSchema" xmlns:p="http://schemas.microsoft.com/office/2006/metadata/properties" xmlns:ns2="f71abe4e-f5ff-49cd-8eff-5f4949acc510" xmlns:ns3="97b6fe81-1556-4112-94ca-31043ca39b71" targetNamespace="http://schemas.microsoft.com/office/2006/metadata/properties" ma:root="true" ma:fieldsID="496125ef1f1b50d60b2c8ba73c0e8f8d" ns2:_="" ns3:_="">
    <xsd:import namespace="f71abe4e-f5ff-49cd-8eff-5f4949acc510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abe4e-f5ff-49cd-8eff-5f4949acc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898A8F-1615-4279-BF08-1AD25581FA40}">
  <ds:schemaRefs>
    <ds:schemaRef ds:uri="http://schemas.microsoft.com/office/2006/metadata/properties"/>
    <ds:schemaRef ds:uri="http://schemas.microsoft.com/office/infopath/2007/PartnerControls"/>
    <ds:schemaRef ds:uri="97b6fe81-1556-4112-94ca-31043ca39b71"/>
  </ds:schemaRefs>
</ds:datastoreItem>
</file>

<file path=customXml/itemProps2.xml><?xml version="1.0" encoding="utf-8"?>
<ds:datastoreItem xmlns:ds="http://schemas.openxmlformats.org/officeDocument/2006/customXml" ds:itemID="{FD2D19DF-8003-4A8A-9E0B-B70A407B91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1abe4e-f5ff-49cd-8eff-5f4949acc510"/>
    <ds:schemaRef ds:uri="97b6fe81-1556-4112-94ca-31043ca39b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161246-11E8-4016-8F71-9AB9FF5E0D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12464</TotalTime>
  <Words>947</Words>
  <Application>Microsoft Office PowerPoint</Application>
  <PresentationFormat>Widescreen</PresentationFormat>
  <Paragraphs>214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8" baseType="lpstr">
      <vt:lpstr>Arial</vt:lpstr>
      <vt:lpstr>Calibri</vt:lpstr>
      <vt:lpstr>Helvetica Neue Light</vt:lpstr>
      <vt:lpstr>Helvetica Neue LT Pro 45 Light</vt:lpstr>
      <vt:lpstr>Helvetica Neue LT Pro 55 Roman</vt:lpstr>
      <vt:lpstr>Helvetica Neue LT Pro 65 Medium</vt:lpstr>
      <vt:lpstr>Helvetica Neue LT Std 35 Thin</vt:lpstr>
      <vt:lpstr>Helvetica Neue LT Std 45 Light</vt:lpstr>
      <vt:lpstr>Helvetica Neue LT Std 55 Roman</vt:lpstr>
      <vt:lpstr>Helvetica Neue LT Std 65 Medium</vt:lpstr>
      <vt:lpstr>Helvetica Neue LT Std 77 Bold C</vt:lpstr>
      <vt:lpstr>Helvetica Neue LT Std 87 Heavy </vt:lpstr>
      <vt:lpstr>Helvetica Neue LT Std 97 Black </vt:lpstr>
      <vt:lpstr>HelveticaNeueLTPro-Blk</vt:lpstr>
      <vt:lpstr>HelveticaNeueLTPro-Hv</vt:lpstr>
      <vt:lpstr>HelveticaNeueLTPro-Roman</vt:lpstr>
      <vt:lpstr>Office Theme</vt:lpstr>
      <vt:lpstr>PowerPoint Presentation</vt:lpstr>
      <vt:lpstr>Current Declaration Process</vt:lpstr>
      <vt:lpstr>Proposed Changes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Sophia Sewell</dc:creator>
  <cp:lastModifiedBy>Mullen (ESO), Paul J</cp:lastModifiedBy>
  <cp:revision>191</cp:revision>
  <dcterms:created xsi:type="dcterms:W3CDTF">2020-01-24T09:38:08Z</dcterms:created>
  <dcterms:modified xsi:type="dcterms:W3CDTF">2021-04-19T10:50:19Z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0x010100095E1BDC5029614ABF43223A464FD248</vt:lpwstr>
  </property>
</Properties>
</file>